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7" roundtripDataSignature="AMtx7mhAJMT+VwCPEYYshfSJW7aVbIYUO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0A26FE9-AA33-42A0-BFC6-D85F9C8D4F81}">
  <a:tblStyle styleId="{F0A26FE9-AA33-42A0-BFC6-D85F9C8D4F81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customschemas.google.com/relationships/presentationmetadata" Target="metadata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2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ace11d560d_0_20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6" name="Google Shape;146;gace11d560d_0_2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ace11d560d_0_10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8" name="Google Shape;88;gace11d560d_0_1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ace11d560d_0_9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" name="Google Shape;95;gace11d560d_0_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ace11d560d_0_10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2" name="Google Shape;102;gace11d560d_0_1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ace11d560d_0_11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9" name="Google Shape;109;gace11d560d_0_1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ace11d560d_0_12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6" name="Google Shape;116;gace11d560d_0_1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ace11d560d_0_12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3" name="Google Shape;123;gace11d560d_0_1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ace11d560d_0_13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1" name="Google Shape;131;gace11d560d_0_1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ace11d560d_0_16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9" name="Google Shape;139;gace11d560d_0_1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6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6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2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35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3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3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3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6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36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3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3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3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2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2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2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9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29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1" name="Google Shape;31;p2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2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2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3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30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30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8" name="Google Shape;38;p3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3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3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3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31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4" name="Google Shape;44;p31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5" name="Google Shape;45;p31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6" name="Google Shape;46;p31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7" name="Google Shape;47;p3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3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3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3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3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3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33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33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3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3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3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4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34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34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3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3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3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66">
            <a:alpha val="0"/>
          </a:srgbClr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9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://media1.santabanta.com/full1/Hollywood%20Movies/A%20Christmas%20Carol/a-christmas-carol-2d.jpg" id="84" name="Google Shape;84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24"/>
          <p:cNvSpPr txBox="1"/>
          <p:nvPr>
            <p:ph type="ctrTitle"/>
          </p:nvPr>
        </p:nvSpPr>
        <p:spPr>
          <a:xfrm>
            <a:off x="683575" y="404675"/>
            <a:ext cx="8219700" cy="2558100"/>
          </a:xfrm>
          <a:prstGeom prst="rect">
            <a:avLst/>
          </a:prstGeom>
          <a:gradFill>
            <a:gsLst>
              <a:gs pos="0">
                <a:srgbClr val="FFA09D"/>
              </a:gs>
              <a:gs pos="35000">
                <a:srgbClr val="FFBCBC"/>
              </a:gs>
              <a:gs pos="100000">
                <a:srgbClr val="FFE2E2"/>
              </a:gs>
            </a:gsLst>
            <a:lin ang="16200000" scaled="0"/>
          </a:gradFill>
          <a:ln cap="flat" cmpd="sng" w="9525">
            <a:solidFill>
              <a:srgbClr val="BD4B48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6862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GB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LO: </a:t>
            </a:r>
            <a:r>
              <a:rPr b="1" lang="en-GB" u="sng"/>
              <a:t>apostrophes for omission and possession </a:t>
            </a:r>
            <a:br>
              <a:rPr b="1" lang="en-GB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en-GB" u="sng"/>
              <a:t>Wednesday</a:t>
            </a:r>
            <a:r>
              <a:rPr b="1" lang="en-GB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n-GB" u="sng"/>
              <a:t>25th</a:t>
            </a:r>
            <a:r>
              <a:rPr b="1" lang="en-GB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November 2020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8" name="Google Shape;148;gace11d560d_0_206"/>
          <p:cNvGraphicFramePr/>
          <p:nvPr/>
        </p:nvGraphicFramePr>
        <p:xfrm>
          <a:off x="926175" y="5163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{F0A26FE9-AA33-42A0-BFC6-D85F9C8D4F81}</a:tableStyleId>
              </a:tblPr>
              <a:tblGrid>
                <a:gridCol w="3751100"/>
                <a:gridCol w="3751100"/>
              </a:tblGrid>
              <a:tr h="6689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4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Apostrophes used for contraction (omission)</a:t>
                      </a:r>
                      <a:endParaRPr b="1" sz="14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4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Apostrophes used for possession </a:t>
                      </a:r>
                      <a:endParaRPr b="1" sz="14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7B7B7"/>
                    </a:solidFill>
                  </a:tcPr>
                </a:tc>
              </a:tr>
              <a:tr h="8343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343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343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343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343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343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49" name="Google Shape;149;gace11d560d_0_206"/>
          <p:cNvSpPr/>
          <p:nvPr/>
        </p:nvSpPr>
        <p:spPr>
          <a:xfrm>
            <a:off x="4932925" y="4391497"/>
            <a:ext cx="3940380" cy="2466504"/>
          </a:xfrm>
          <a:prstGeom prst="cloud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GB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Fill in the table with examples you can find in ‘</a:t>
            </a:r>
            <a:r>
              <a:rPr b="1" i="1" lang="en-GB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Christmas Carol</a:t>
            </a:r>
            <a:r>
              <a:rPr b="1" i="0" lang="en-GB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.’ Write the example as a full sentence. 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ace11d560d_0_109"/>
          <p:cNvSpPr txBox="1"/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91" name="Google Shape;91;gace11d560d_0_109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/>
          </a:p>
        </p:txBody>
      </p:sp>
      <p:pic>
        <p:nvPicPr>
          <p:cNvPr id="92" name="Google Shape;92;gace11d560d_0_10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7925" y="92250"/>
            <a:ext cx="8585525" cy="6439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ace11d560d_0_97"/>
          <p:cNvSpPr txBox="1"/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98" name="Google Shape;98;gace11d560d_0_97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/>
          </a:p>
        </p:txBody>
      </p:sp>
      <p:pic>
        <p:nvPicPr>
          <p:cNvPr id="99" name="Google Shape;99;gace11d560d_0_9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6600" y="169950"/>
            <a:ext cx="8690801" cy="6518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ace11d560d_0_103"/>
          <p:cNvSpPr txBox="1"/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105" name="Google Shape;105;gace11d560d_0_10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/>
          </a:p>
        </p:txBody>
      </p:sp>
      <p:pic>
        <p:nvPicPr>
          <p:cNvPr id="106" name="Google Shape;106;gace11d560d_0_10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00" y="152400"/>
            <a:ext cx="8645700" cy="6484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ace11d560d_0_116"/>
          <p:cNvSpPr txBox="1"/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112" name="Google Shape;112;gace11d560d_0_116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/>
          </a:p>
        </p:txBody>
      </p:sp>
      <p:pic>
        <p:nvPicPr>
          <p:cNvPr id="113" name="Google Shape;113;gace11d560d_0_1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64188" y="198138"/>
            <a:ext cx="8615625" cy="64617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ace11d560d_0_122"/>
          <p:cNvSpPr txBox="1"/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119" name="Google Shape;119;gace11d560d_0_12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/>
          </a:p>
        </p:txBody>
      </p:sp>
      <p:pic>
        <p:nvPicPr>
          <p:cNvPr id="120" name="Google Shape;120;gace11d560d_0_1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6600" y="169950"/>
            <a:ext cx="8690801" cy="6518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ace11d560d_0_128"/>
          <p:cNvSpPr txBox="1"/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126" name="Google Shape;126;gace11d560d_0_128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/>
          </a:p>
        </p:txBody>
      </p:sp>
      <p:pic>
        <p:nvPicPr>
          <p:cNvPr id="127" name="Google Shape;127;gace11d560d_0_1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00" y="152400"/>
            <a:ext cx="8750975" cy="6563225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gace11d560d_0_128"/>
          <p:cNvSpPr/>
          <p:nvPr/>
        </p:nvSpPr>
        <p:spPr>
          <a:xfrm>
            <a:off x="4632150" y="1714500"/>
            <a:ext cx="3825900" cy="4286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ace11d560d_0_135"/>
          <p:cNvSpPr txBox="1"/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134" name="Google Shape;134;gace11d560d_0_135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/>
          </a:p>
        </p:txBody>
      </p:sp>
      <p:pic>
        <p:nvPicPr>
          <p:cNvPr id="135" name="Google Shape;135;gace11d560d_0_1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1713" y="203788"/>
            <a:ext cx="8600576" cy="6450425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Google Shape;136;gace11d560d_0_135"/>
          <p:cNvSpPr/>
          <p:nvPr/>
        </p:nvSpPr>
        <p:spPr>
          <a:xfrm>
            <a:off x="4632150" y="1714500"/>
            <a:ext cx="3825900" cy="4286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ace11d560d_0_161"/>
          <p:cNvSpPr txBox="1"/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142" name="Google Shape;142;gace11d560d_0_161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/>
          </a:p>
        </p:txBody>
      </p:sp>
      <p:pic>
        <p:nvPicPr>
          <p:cNvPr id="143" name="Google Shape;143;gace11d560d_0_16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00" y="152400"/>
            <a:ext cx="8645700" cy="6484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2016-03-15T19:49:46Z</dcterms:created>
  <dc:creator>Kevin</dc:creator>
</cp:coreProperties>
</file>