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FpGmyo0I/JM+LNhjDcrBOKzXP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a2d162adcd_1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2d162adcd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a2d162adcd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a2d162adcd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a2d162adcd_1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a2d162adcd_1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2d162adcd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a2d162adcd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a2d162adcd_1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d162adcd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a2d162adcd_1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a2d162adcd_1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2d162adcd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a2d162adcd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a2d162adcd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2d162adcd_1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a2d162adcd_1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a2d162adcd_1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2d162adcd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a2d162adcd_1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a2d162adcd_1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2d162adcd_1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a2d162adcd_1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a2d162adcd_1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2d162adcd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a2d162adcd_1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a2d162adcd_1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thsframe.co.uk/en/resources/resource/120/match_fractions_decimals_and_percentages#.UCdcd2MsCEY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31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subtract mixed numbers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31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24.11.20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a2d162adcd_1_12"/>
          <p:cNvPicPr preferRelativeResize="0"/>
          <p:nvPr/>
        </p:nvPicPr>
        <p:blipFill rotWithShape="1">
          <a:blip r:embed="rId3">
            <a:alphaModFix/>
          </a:blip>
          <a:srcRect b="27987" l="14594" r="60542" t="16249"/>
          <a:stretch/>
        </p:blipFill>
        <p:spPr>
          <a:xfrm>
            <a:off x="3268250" y="290500"/>
            <a:ext cx="4862225" cy="62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a2d162adcd_1_42"/>
          <p:cNvPicPr preferRelativeResize="0"/>
          <p:nvPr/>
        </p:nvPicPr>
        <p:blipFill rotWithShape="1">
          <a:blip r:embed="rId3">
            <a:alphaModFix/>
          </a:blip>
          <a:srcRect b="27963" l="25259" r="58726" t="43484"/>
          <a:stretch/>
        </p:blipFill>
        <p:spPr>
          <a:xfrm>
            <a:off x="1326050" y="254500"/>
            <a:ext cx="6067725" cy="60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a2d162adcd_1_42"/>
          <p:cNvPicPr preferRelativeResize="0"/>
          <p:nvPr/>
        </p:nvPicPr>
        <p:blipFill rotWithShape="1">
          <a:blip r:embed="rId3">
            <a:alphaModFix/>
          </a:blip>
          <a:srcRect b="28681" l="41683" r="50716" t="48061"/>
          <a:stretch/>
        </p:blipFill>
        <p:spPr>
          <a:xfrm>
            <a:off x="8103675" y="957700"/>
            <a:ext cx="2879825" cy="49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a2d162adcd_1_52"/>
          <p:cNvPicPr preferRelativeResize="0"/>
          <p:nvPr/>
        </p:nvPicPr>
        <p:blipFill rotWithShape="1">
          <a:blip r:embed="rId3">
            <a:alphaModFix/>
          </a:blip>
          <a:srcRect b="18206" l="5033" r="11764" t="27704"/>
          <a:stretch/>
        </p:blipFill>
        <p:spPr>
          <a:xfrm>
            <a:off x="760250" y="940775"/>
            <a:ext cx="10206625" cy="49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2d162adcd_1_5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8" name="Google Shape;148;ga2d162adcd_1_59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9" name="Google Shape;149;ga2d162adcd_1_59"/>
          <p:cNvPicPr preferRelativeResize="0"/>
          <p:nvPr/>
        </p:nvPicPr>
        <p:blipFill rotWithShape="1">
          <a:blip r:embed="rId3">
            <a:alphaModFix/>
          </a:blip>
          <a:srcRect b="9686" l="4741" r="10883" t="11875"/>
          <a:stretch/>
        </p:blipFill>
        <p:spPr>
          <a:xfrm>
            <a:off x="1560075" y="388425"/>
            <a:ext cx="8378650" cy="58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a2d162adcd_1_66"/>
          <p:cNvPicPr preferRelativeResize="0"/>
          <p:nvPr/>
        </p:nvPicPr>
        <p:blipFill rotWithShape="1">
          <a:blip r:embed="rId3">
            <a:alphaModFix/>
          </a:blip>
          <a:srcRect b="51877" l="4969" r="12063" t="9370"/>
          <a:stretch/>
        </p:blipFill>
        <p:spPr>
          <a:xfrm>
            <a:off x="549375" y="562575"/>
            <a:ext cx="10859951" cy="38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a2d162adcd_1_66"/>
          <p:cNvSpPr/>
          <p:nvPr/>
        </p:nvSpPr>
        <p:spPr>
          <a:xfrm>
            <a:off x="2732475" y="3911200"/>
            <a:ext cx="3495960" cy="2732508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Dexter starts at ⅓ and counts on until he reaches 1 ⅚ 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a2d162adcd_1_74"/>
          <p:cNvPicPr preferRelativeResize="0"/>
          <p:nvPr/>
        </p:nvPicPr>
        <p:blipFill rotWithShape="1">
          <a:blip r:embed="rId3">
            <a:alphaModFix/>
          </a:blip>
          <a:srcRect b="19264" l="4969" r="12063" t="47441"/>
          <a:stretch/>
        </p:blipFill>
        <p:spPr>
          <a:xfrm>
            <a:off x="495800" y="516431"/>
            <a:ext cx="10859951" cy="32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a2d162adcd_1_74"/>
          <p:cNvSpPr/>
          <p:nvPr/>
        </p:nvSpPr>
        <p:spPr>
          <a:xfrm>
            <a:off x="6509750" y="3228075"/>
            <a:ext cx="5424732" cy="352274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Whitney also uses the ‘counting on’ method… but her ‘jumps’ are different. Whitney jumps to the nearest whole number first, whereas Dexter added a whole number first. 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a2d162adcd_1_81"/>
          <p:cNvPicPr preferRelativeResize="0"/>
          <p:nvPr/>
        </p:nvPicPr>
        <p:blipFill rotWithShape="1">
          <a:blip r:embed="rId3">
            <a:alphaModFix/>
          </a:blip>
          <a:srcRect b="26058" l="5538" r="10792" t="11129"/>
          <a:stretch/>
        </p:blipFill>
        <p:spPr>
          <a:xfrm>
            <a:off x="1227088" y="549200"/>
            <a:ext cx="9737825" cy="54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a2d162adcd_1_81"/>
          <p:cNvSpPr/>
          <p:nvPr/>
        </p:nvSpPr>
        <p:spPr>
          <a:xfrm>
            <a:off x="0" y="4500550"/>
            <a:ext cx="3495960" cy="2732508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to find a common denominator of both fractions first! 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a2d162adcd_1_89"/>
          <p:cNvPicPr preferRelativeResize="0"/>
          <p:nvPr/>
        </p:nvPicPr>
        <p:blipFill rotWithShape="1">
          <a:blip r:embed="rId3">
            <a:alphaModFix/>
          </a:blip>
          <a:srcRect b="21991" l="5300" r="20871" t="12067"/>
          <a:stretch/>
        </p:blipFill>
        <p:spPr>
          <a:xfrm>
            <a:off x="3693625" y="991225"/>
            <a:ext cx="8291201" cy="55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a2d162adcd_1_89"/>
          <p:cNvSpPr/>
          <p:nvPr/>
        </p:nvSpPr>
        <p:spPr>
          <a:xfrm>
            <a:off x="120550" y="174125"/>
            <a:ext cx="3790692" cy="257180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complete the rest of the worksheet. You can use any method you like! 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2d162adcd_1_99"/>
          <p:cNvSpPr txBox="1"/>
          <p:nvPr>
            <p:ph type="title"/>
          </p:nvPr>
        </p:nvSpPr>
        <p:spPr>
          <a:xfrm>
            <a:off x="890375" y="-115387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14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https://mathsframe.co.uk/en/resources/resource/120/match_fractions_decimals_and_percentages#.UCdcd2MsCEY</a:t>
            </a:r>
            <a:r>
              <a:rPr b="0" i="1" lang="en-GB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4600"/>
          </a:p>
        </p:txBody>
      </p:sp>
      <p:pic>
        <p:nvPicPr>
          <p:cNvPr id="184" name="Google Shape;184;ga2d162adcd_1_99"/>
          <p:cNvPicPr preferRelativeResize="0"/>
          <p:nvPr/>
        </p:nvPicPr>
        <p:blipFill rotWithShape="1">
          <a:blip r:embed="rId4">
            <a:alphaModFix/>
          </a:blip>
          <a:srcRect b="6445" l="18564" r="15629" t="14257"/>
          <a:stretch/>
        </p:blipFill>
        <p:spPr>
          <a:xfrm>
            <a:off x="2263675" y="1284525"/>
            <a:ext cx="7795627" cy="52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