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TodX+t8JI+bmF1gFolO4cVsW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ce11d560d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ace11d56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ce11d560d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ace11d560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ce11d560d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ace11d560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ce11d560d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ace11d560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ce11d560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ace11d560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ce11d560d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ace11d560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ce11d560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ace11d560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e11d560d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ace11d560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</a:rPr>
              <a:t>LO: </a:t>
            </a:r>
            <a:r>
              <a:rPr b="1" lang="en-GB" u="sng"/>
              <a:t>formal writing and subjunctive form  </a:t>
            </a:r>
            <a:b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</a:t>
            </a:r>
            <a:r>
              <a:rPr b="1" lang="en-GB" u="sng"/>
              <a:t>24</a:t>
            </a:r>
            <a:r>
              <a:rPr b="1" baseline="30000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e11d560d_0_4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1" name="Google Shape;91;gace11d560d_0_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2" name="Google Shape;92;gace11d560d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88" y="294275"/>
            <a:ext cx="8521025" cy="62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e11d560d_0_4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8" name="Google Shape;98;gace11d560d_0_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9" name="Google Shape;99;gace11d560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43675" cy="6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e11d560d_0_5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5" name="Google Shape;105;gace11d560d_0_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6" name="Google Shape;106;gace11d560d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05851" cy="6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ce11d560d_0_5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2" name="Google Shape;112;gace11d560d_0_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3" name="Google Shape;113;gace11d560d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00400" cy="64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ace11d560d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525" y="2250750"/>
            <a:ext cx="2050750" cy="29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ce11d560d_0_6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0" name="Google Shape;120;gace11d560d_0_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1" name="Google Shape;121;gace11d560d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9250" cy="64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ce11d560d_0_7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7" name="Google Shape;127;gace11d560d_0_7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8" name="Google Shape;128;gace11d560d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81901" cy="6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ace11d560d_0_71"/>
          <p:cNvPicPr preferRelativeResize="0"/>
          <p:nvPr/>
        </p:nvPicPr>
        <p:blipFill rotWithShape="1">
          <a:blip r:embed="rId4">
            <a:alphaModFix/>
          </a:blip>
          <a:srcRect b="0" l="0" r="12730" t="0"/>
          <a:stretch/>
        </p:blipFill>
        <p:spPr>
          <a:xfrm>
            <a:off x="471225" y="2096500"/>
            <a:ext cx="18619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ce11d560d_0_78"/>
          <p:cNvSpPr txBox="1"/>
          <p:nvPr>
            <p:ph type="ctrTitle"/>
          </p:nvPr>
        </p:nvSpPr>
        <p:spPr>
          <a:xfrm>
            <a:off x="1302425" y="242625"/>
            <a:ext cx="6400800" cy="1124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900"/>
              <a:t>Identify the subjunctive...</a:t>
            </a:r>
            <a:endParaRPr sz="3900"/>
          </a:p>
        </p:txBody>
      </p:sp>
      <p:pic>
        <p:nvPicPr>
          <p:cNvPr id="135" name="Google Shape;135;gace11d560d_0_78"/>
          <p:cNvPicPr preferRelativeResize="0"/>
          <p:nvPr/>
        </p:nvPicPr>
        <p:blipFill rotWithShape="1">
          <a:blip r:embed="rId3">
            <a:alphaModFix/>
          </a:blip>
          <a:srcRect b="6580" l="24037" r="26611" t="12746"/>
          <a:stretch/>
        </p:blipFill>
        <p:spPr>
          <a:xfrm>
            <a:off x="1579275" y="1503950"/>
            <a:ext cx="5609602" cy="51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ce11d560d_0_84"/>
          <p:cNvSpPr txBox="1"/>
          <p:nvPr>
            <p:ph type="ctrTitle"/>
          </p:nvPr>
        </p:nvSpPr>
        <p:spPr>
          <a:xfrm>
            <a:off x="165425" y="467250"/>
            <a:ext cx="3699600" cy="44958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900"/>
              <a:t>Create a formal invitation to the Fezziwig Christmas Ball… can you incorporate the subjunctive? </a:t>
            </a:r>
            <a:endParaRPr sz="3900"/>
          </a:p>
        </p:txBody>
      </p:sp>
      <p:pic>
        <p:nvPicPr>
          <p:cNvPr id="141" name="Google Shape;141;gace11d560d_0_84"/>
          <p:cNvPicPr preferRelativeResize="0"/>
          <p:nvPr/>
        </p:nvPicPr>
        <p:blipFill rotWithShape="1">
          <a:blip r:embed="rId3">
            <a:alphaModFix/>
          </a:blip>
          <a:srcRect b="8720" l="35802" r="36047" t="20722"/>
          <a:stretch/>
        </p:blipFill>
        <p:spPr>
          <a:xfrm>
            <a:off x="4376475" y="571500"/>
            <a:ext cx="4127674" cy="58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ace11d560d_0_84"/>
          <p:cNvSpPr/>
          <p:nvPr/>
        </p:nvSpPr>
        <p:spPr>
          <a:xfrm>
            <a:off x="2067400" y="4737425"/>
            <a:ext cx="3293676" cy="212058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features of an invitation? What details or information must be included?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2016-03-15T19:49:46Z</dcterms:created>
  <dc:creator>Kevin</dc:creator>
</cp:coreProperties>
</file>