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3" roundtripDataSignature="AMtx7mhrKWVtC9K5EY6qFtASBpiHFc7UI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customschemas.google.com/relationships/presentationmetadata" Target="metadata"/><Relationship Id="rId3" Type="http://schemas.openxmlformats.org/officeDocument/2006/relationships/slide" Target="slides/slide2.xml"/><Relationship Id="rId7"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302382380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2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8" name="Google Shape;88;p2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ac3f0d7d98_0_3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0" name="Google Shape;100;gac3f0d7d98_0_3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a23e97bf23_0_3: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0" name="Google Shape;110;ga23e97bf23_0_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a23e97bf23_0_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a23e97bf23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a23e97bf23_0_2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a23e97bf23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ac6998dd9d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ac6998dd9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6"/>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26"/>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endParaRPr/>
          </a:p>
        </p:txBody>
      </p:sp>
      <p:sp>
        <p:nvSpPr>
          <p:cNvPr id="14" name="Google Shape;14;p2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2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2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3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35"/>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71" name="Google Shape;71;p3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3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3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36"/>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36"/>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77" name="Google Shape;77;p3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3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3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7"/>
        <p:cNvGrpSpPr/>
        <p:nvPr/>
      </p:nvGrpSpPr>
      <p:grpSpPr>
        <a:xfrm>
          <a:off x="0" y="0"/>
          <a:ext cx="0" cy="0"/>
          <a:chOff x="0" y="0"/>
          <a:chExt cx="0" cy="0"/>
        </a:xfrm>
      </p:grpSpPr>
      <p:sp>
        <p:nvSpPr>
          <p:cNvPr id="18" name="Google Shape;18;p2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2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2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2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2"/>
        <p:cNvGrpSpPr/>
        <p:nvPr/>
      </p:nvGrpSpPr>
      <p:grpSpPr>
        <a:xfrm>
          <a:off x="0" y="0"/>
          <a:ext cx="0" cy="0"/>
          <a:chOff x="0" y="0"/>
          <a:chExt cx="0" cy="0"/>
        </a:xfrm>
      </p:grpSpPr>
      <p:sp>
        <p:nvSpPr>
          <p:cNvPr id="23" name="Google Shape;23;p2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28"/>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25" name="Google Shape;25;p2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2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2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8"/>
        <p:cNvGrpSpPr/>
        <p:nvPr/>
      </p:nvGrpSpPr>
      <p:grpSpPr>
        <a:xfrm>
          <a:off x="0" y="0"/>
          <a:ext cx="0" cy="0"/>
          <a:chOff x="0" y="0"/>
          <a:chExt cx="0" cy="0"/>
        </a:xfrm>
      </p:grpSpPr>
      <p:sp>
        <p:nvSpPr>
          <p:cNvPr id="29" name="Google Shape;29;p29"/>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dk1"/>
              </a:buClr>
              <a:buSzPts val="4000"/>
              <a:buFont typeface="Calibri"/>
              <a:buNone/>
              <a:defRPr sz="4000"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29"/>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00"/>
              </a:spcBef>
              <a:spcAft>
                <a:spcPts val="0"/>
              </a:spcAft>
              <a:buClr>
                <a:srgbClr val="888888"/>
              </a:buClr>
              <a:buSzPts val="2000"/>
              <a:buNone/>
              <a:defRPr sz="2000">
                <a:solidFill>
                  <a:srgbClr val="888888"/>
                </a:solidFill>
              </a:defRPr>
            </a:lvl1pPr>
            <a:lvl2pPr marL="914400" lvl="1" indent="-228600" algn="l">
              <a:lnSpc>
                <a:spcPct val="100000"/>
              </a:lnSpc>
              <a:spcBef>
                <a:spcPts val="360"/>
              </a:spcBef>
              <a:spcAft>
                <a:spcPts val="0"/>
              </a:spcAft>
              <a:buClr>
                <a:srgbClr val="888888"/>
              </a:buClr>
              <a:buSzPts val="1800"/>
              <a:buNone/>
              <a:defRPr sz="1800">
                <a:solidFill>
                  <a:srgbClr val="888888"/>
                </a:solidFill>
              </a:defRPr>
            </a:lvl2pPr>
            <a:lvl3pPr marL="1371600" lvl="2" indent="-228600" algn="l">
              <a:lnSpc>
                <a:spcPct val="100000"/>
              </a:lnSpc>
              <a:spcBef>
                <a:spcPts val="320"/>
              </a:spcBef>
              <a:spcAft>
                <a:spcPts val="0"/>
              </a:spcAft>
              <a:buClr>
                <a:srgbClr val="888888"/>
              </a:buClr>
              <a:buSzPts val="1600"/>
              <a:buNone/>
              <a:defRPr sz="1600">
                <a:solidFill>
                  <a:srgbClr val="888888"/>
                </a:solidFill>
              </a:defRPr>
            </a:lvl3pPr>
            <a:lvl4pPr marL="1828800" lvl="3" indent="-228600" algn="l">
              <a:lnSpc>
                <a:spcPct val="100000"/>
              </a:lnSpc>
              <a:spcBef>
                <a:spcPts val="280"/>
              </a:spcBef>
              <a:spcAft>
                <a:spcPts val="0"/>
              </a:spcAft>
              <a:buClr>
                <a:srgbClr val="888888"/>
              </a:buClr>
              <a:buSzPts val="1400"/>
              <a:buNone/>
              <a:defRPr sz="1400">
                <a:solidFill>
                  <a:srgbClr val="888888"/>
                </a:solidFill>
              </a:defRPr>
            </a:lvl4pPr>
            <a:lvl5pPr marL="2286000" lvl="4" indent="-228600" algn="l">
              <a:lnSpc>
                <a:spcPct val="100000"/>
              </a:lnSpc>
              <a:spcBef>
                <a:spcPts val="280"/>
              </a:spcBef>
              <a:spcAft>
                <a:spcPts val="0"/>
              </a:spcAft>
              <a:buClr>
                <a:srgbClr val="888888"/>
              </a:buClr>
              <a:buSzPts val="1400"/>
              <a:buNone/>
              <a:defRPr sz="1400">
                <a:solidFill>
                  <a:srgbClr val="888888"/>
                </a:solidFill>
              </a:defRPr>
            </a:lvl5pPr>
            <a:lvl6pPr marL="2743200" lvl="5" indent="-228600" algn="l">
              <a:lnSpc>
                <a:spcPct val="100000"/>
              </a:lnSpc>
              <a:spcBef>
                <a:spcPts val="280"/>
              </a:spcBef>
              <a:spcAft>
                <a:spcPts val="0"/>
              </a:spcAft>
              <a:buClr>
                <a:srgbClr val="888888"/>
              </a:buClr>
              <a:buSzPts val="1400"/>
              <a:buNone/>
              <a:defRPr sz="1400">
                <a:solidFill>
                  <a:srgbClr val="888888"/>
                </a:solidFill>
              </a:defRPr>
            </a:lvl6pPr>
            <a:lvl7pPr marL="3200400" lvl="6" indent="-228600" algn="l">
              <a:lnSpc>
                <a:spcPct val="100000"/>
              </a:lnSpc>
              <a:spcBef>
                <a:spcPts val="280"/>
              </a:spcBef>
              <a:spcAft>
                <a:spcPts val="0"/>
              </a:spcAft>
              <a:buClr>
                <a:srgbClr val="888888"/>
              </a:buClr>
              <a:buSzPts val="1400"/>
              <a:buNone/>
              <a:defRPr sz="1400">
                <a:solidFill>
                  <a:srgbClr val="888888"/>
                </a:solidFill>
              </a:defRPr>
            </a:lvl7pPr>
            <a:lvl8pPr marL="3657600" lvl="7" indent="-228600" algn="l">
              <a:lnSpc>
                <a:spcPct val="100000"/>
              </a:lnSpc>
              <a:spcBef>
                <a:spcPts val="280"/>
              </a:spcBef>
              <a:spcAft>
                <a:spcPts val="0"/>
              </a:spcAft>
              <a:buClr>
                <a:srgbClr val="888888"/>
              </a:buClr>
              <a:buSzPts val="1400"/>
              <a:buNone/>
              <a:defRPr sz="1400">
                <a:solidFill>
                  <a:srgbClr val="888888"/>
                </a:solidFill>
              </a:defRPr>
            </a:lvl8pPr>
            <a:lvl9pPr marL="4114800" lvl="8" indent="-228600" algn="l">
              <a:lnSpc>
                <a:spcPct val="100000"/>
              </a:lnSpc>
              <a:spcBef>
                <a:spcPts val="280"/>
              </a:spcBef>
              <a:spcAft>
                <a:spcPts val="0"/>
              </a:spcAft>
              <a:buClr>
                <a:srgbClr val="888888"/>
              </a:buClr>
              <a:buSzPts val="1400"/>
              <a:buNone/>
              <a:defRPr sz="1400">
                <a:solidFill>
                  <a:srgbClr val="888888"/>
                </a:solidFill>
              </a:defRPr>
            </a:lvl9pPr>
          </a:lstStyle>
          <a:p>
            <a:endParaRPr/>
          </a:p>
        </p:txBody>
      </p:sp>
      <p:sp>
        <p:nvSpPr>
          <p:cNvPr id="31" name="Google Shape;31;p2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2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2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4"/>
        <p:cNvGrpSpPr/>
        <p:nvPr/>
      </p:nvGrpSpPr>
      <p:grpSpPr>
        <a:xfrm>
          <a:off x="0" y="0"/>
          <a:ext cx="0" cy="0"/>
          <a:chOff x="0" y="0"/>
          <a:chExt cx="0" cy="0"/>
        </a:xfrm>
      </p:grpSpPr>
      <p:sp>
        <p:nvSpPr>
          <p:cNvPr id="35" name="Google Shape;35;p3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30"/>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37" name="Google Shape;37;p30"/>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38" name="Google Shape;38;p3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3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3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1"/>
        <p:cNvGrpSpPr/>
        <p:nvPr/>
      </p:nvGrpSpPr>
      <p:grpSpPr>
        <a:xfrm>
          <a:off x="0" y="0"/>
          <a:ext cx="0" cy="0"/>
          <a:chOff x="0" y="0"/>
          <a:chExt cx="0" cy="0"/>
        </a:xfrm>
      </p:grpSpPr>
      <p:sp>
        <p:nvSpPr>
          <p:cNvPr id="42" name="Google Shape;42;p3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31"/>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44" name="Google Shape;44;p31"/>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45" name="Google Shape;45;p31"/>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46" name="Google Shape;46;p31"/>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47" name="Google Shape;47;p3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3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3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3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3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3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33"/>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33"/>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lnSpc>
                <a:spcPct val="100000"/>
              </a:lnSpc>
              <a:spcBef>
                <a:spcPts val="640"/>
              </a:spcBef>
              <a:spcAft>
                <a:spcPts val="0"/>
              </a:spcAft>
              <a:buClr>
                <a:schemeClr val="dk1"/>
              </a:buClr>
              <a:buSzPts val="3200"/>
              <a:buChar char="•"/>
              <a:defRPr sz="3200"/>
            </a:lvl1pPr>
            <a:lvl2pPr marL="914400" lvl="1" indent="-406400" algn="l">
              <a:lnSpc>
                <a:spcPct val="100000"/>
              </a:lnSpc>
              <a:spcBef>
                <a:spcPts val="560"/>
              </a:spcBef>
              <a:spcAft>
                <a:spcPts val="0"/>
              </a:spcAft>
              <a:buClr>
                <a:schemeClr val="dk1"/>
              </a:buClr>
              <a:buSzPts val="2800"/>
              <a:buChar char="–"/>
              <a:defRPr sz="2800"/>
            </a:lvl2pPr>
            <a:lvl3pPr marL="1371600" lvl="2" indent="-381000" algn="l">
              <a:lnSpc>
                <a:spcPct val="100000"/>
              </a:lnSpc>
              <a:spcBef>
                <a:spcPts val="480"/>
              </a:spcBef>
              <a:spcAft>
                <a:spcPts val="0"/>
              </a:spcAft>
              <a:buClr>
                <a:schemeClr val="dk1"/>
              </a:buClr>
              <a:buSzPts val="2400"/>
              <a:buChar char="•"/>
              <a:defRPr sz="2400"/>
            </a:lvl3pPr>
            <a:lvl4pPr marL="1828800" lvl="3" indent="-355600" algn="l">
              <a:lnSpc>
                <a:spcPct val="100000"/>
              </a:lnSpc>
              <a:spcBef>
                <a:spcPts val="400"/>
              </a:spcBef>
              <a:spcAft>
                <a:spcPts val="0"/>
              </a:spcAft>
              <a:buClr>
                <a:schemeClr val="dk1"/>
              </a:buClr>
              <a:buSzPts val="2000"/>
              <a:buChar char="–"/>
              <a:defRPr sz="2000"/>
            </a:lvl4pPr>
            <a:lvl5pPr marL="2286000" lvl="4" indent="-355600" algn="l">
              <a:lnSpc>
                <a:spcPct val="100000"/>
              </a:lnSpc>
              <a:spcBef>
                <a:spcPts val="400"/>
              </a:spcBef>
              <a:spcAft>
                <a:spcPts val="0"/>
              </a:spcAft>
              <a:buClr>
                <a:schemeClr val="dk1"/>
              </a:buClr>
              <a:buSzPts val="2000"/>
              <a:buChar char="»"/>
              <a:defRPr sz="2000"/>
            </a:lvl5pPr>
            <a:lvl6pPr marL="2743200" lvl="5" indent="-355600" algn="l">
              <a:lnSpc>
                <a:spcPct val="100000"/>
              </a:lnSpc>
              <a:spcBef>
                <a:spcPts val="400"/>
              </a:spcBef>
              <a:spcAft>
                <a:spcPts val="0"/>
              </a:spcAft>
              <a:buClr>
                <a:schemeClr val="dk1"/>
              </a:buClr>
              <a:buSzPts val="2000"/>
              <a:buChar char="•"/>
              <a:defRPr sz="2000"/>
            </a:lvl6pPr>
            <a:lvl7pPr marL="3200400" lvl="6" indent="-355600" algn="l">
              <a:lnSpc>
                <a:spcPct val="100000"/>
              </a:lnSpc>
              <a:spcBef>
                <a:spcPts val="400"/>
              </a:spcBef>
              <a:spcAft>
                <a:spcPts val="0"/>
              </a:spcAft>
              <a:buClr>
                <a:schemeClr val="dk1"/>
              </a:buClr>
              <a:buSzPts val="2000"/>
              <a:buChar char="•"/>
              <a:defRPr sz="2000"/>
            </a:lvl7pPr>
            <a:lvl8pPr marL="3657600" lvl="7" indent="-355600" algn="l">
              <a:lnSpc>
                <a:spcPct val="100000"/>
              </a:lnSpc>
              <a:spcBef>
                <a:spcPts val="400"/>
              </a:spcBef>
              <a:spcAft>
                <a:spcPts val="0"/>
              </a:spcAft>
              <a:buClr>
                <a:schemeClr val="dk1"/>
              </a:buClr>
              <a:buSzPts val="2000"/>
              <a:buChar char="•"/>
              <a:defRPr sz="2000"/>
            </a:lvl8pPr>
            <a:lvl9pPr marL="4114800" lvl="8" indent="-355600" algn="l">
              <a:lnSpc>
                <a:spcPct val="100000"/>
              </a:lnSpc>
              <a:spcBef>
                <a:spcPts val="400"/>
              </a:spcBef>
              <a:spcAft>
                <a:spcPts val="0"/>
              </a:spcAft>
              <a:buClr>
                <a:schemeClr val="dk1"/>
              </a:buClr>
              <a:buSzPts val="2000"/>
              <a:buChar char="•"/>
              <a:defRPr sz="2000"/>
            </a:lvl9pPr>
          </a:lstStyle>
          <a:p>
            <a:endParaRPr/>
          </a:p>
        </p:txBody>
      </p:sp>
      <p:sp>
        <p:nvSpPr>
          <p:cNvPr id="57" name="Google Shape;57;p33"/>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58" name="Google Shape;58;p3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3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3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34"/>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34"/>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lnSpc>
                <a:spcPct val="100000"/>
              </a:lnSpc>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100000"/>
              </a:lnSpc>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100000"/>
              </a:lnSpc>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34"/>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65" name="Google Shape;65;p3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3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3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66">
            <a:alpha val="0"/>
          </a:srgbClr>
        </a:solidFill>
        <a:effectLst/>
      </p:bgPr>
    </p:bg>
    <p:spTree>
      <p:nvGrpSpPr>
        <p:cNvPr id="1" name="Shape 5"/>
        <p:cNvGrpSpPr/>
        <p:nvPr/>
      </p:nvGrpSpPr>
      <p:grpSpPr>
        <a:xfrm>
          <a:off x="0" y="0"/>
          <a:ext cx="0" cy="0"/>
          <a:chOff x="0" y="0"/>
          <a:chExt cx="0" cy="0"/>
        </a:xfrm>
      </p:grpSpPr>
      <p:sp>
        <p:nvSpPr>
          <p:cNvPr id="6" name="Google Shape;6;p2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25"/>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2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2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2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Google Shape;84;p24" descr="http://media1.santabanta.com/full1/Hollywood%20Movies/A%20Christmas%20Carol/a-christmas-carol-2d.jpg"/>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85" name="Google Shape;85;p24"/>
          <p:cNvSpPr txBox="1">
            <a:spLocks noGrp="1"/>
          </p:cNvSpPr>
          <p:nvPr>
            <p:ph type="ctrTitle"/>
          </p:nvPr>
        </p:nvSpPr>
        <p:spPr>
          <a:xfrm>
            <a:off x="683568" y="404664"/>
            <a:ext cx="7772400" cy="2550145"/>
          </a:xfrm>
          <a:prstGeom prst="rect">
            <a:avLst/>
          </a:prstGeom>
          <a:gradFill>
            <a:gsLst>
              <a:gs pos="0">
                <a:srgbClr val="FFA09D"/>
              </a:gs>
              <a:gs pos="35000">
                <a:srgbClr val="FFBCBC"/>
              </a:gs>
              <a:gs pos="100000">
                <a:srgbClr val="FFE2E2"/>
              </a:gs>
            </a:gsLst>
            <a:lin ang="16200000" scaled="0"/>
          </a:gradFill>
          <a:ln w="9525" cap="flat" cmpd="sng">
            <a:solidFill>
              <a:srgbClr val="BD4B48"/>
            </a:solidFill>
            <a:prstDash val="solid"/>
            <a:round/>
            <a:headEnd type="none" w="sm" len="sm"/>
            <a:tailEnd type="none" w="sm" len="sm"/>
          </a:ln>
          <a:effectLst>
            <a:outerShdw blurRad="40000" dist="20000" dir="5400000" rotWithShape="0">
              <a:srgbClr val="000000">
                <a:alpha val="37254"/>
              </a:srgbClr>
            </a:outerShdw>
          </a:effectLst>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dk1"/>
              </a:buClr>
              <a:buSzPts val="4400"/>
              <a:buFont typeface="Calibri"/>
              <a:buNone/>
            </a:pPr>
            <a:r>
              <a:rPr lang="en-GB" b="1" u="sng">
                <a:solidFill>
                  <a:schemeClr val="dk1"/>
                </a:solidFill>
              </a:rPr>
              <a:t>LO: write a character description </a:t>
            </a:r>
            <a:br>
              <a:rPr lang="en-GB" b="1" u="sng">
                <a:solidFill>
                  <a:schemeClr val="dk1"/>
                </a:solidFill>
              </a:rPr>
            </a:br>
            <a:r>
              <a:rPr lang="en-GB" b="1" u="sng">
                <a:solidFill>
                  <a:schemeClr val="dk1"/>
                </a:solidFill>
              </a:rPr>
              <a:t>Friday </a:t>
            </a:r>
            <a:r>
              <a:rPr lang="en-GB" b="1" u="sng"/>
              <a:t>20</a:t>
            </a:r>
            <a:r>
              <a:rPr lang="en-GB" b="1" u="sng" baseline="30000">
                <a:solidFill>
                  <a:schemeClr val="dk1"/>
                </a:solidFill>
              </a:rPr>
              <a:t>th</a:t>
            </a:r>
            <a:r>
              <a:rPr lang="en-GB" b="1" u="sng">
                <a:solidFill>
                  <a:schemeClr val="dk1"/>
                </a:solidFill>
              </a:rPr>
              <a:t> November 2020</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pic>
        <p:nvPicPr>
          <p:cNvPr id="90" name="Google Shape;90;p23" descr="https://i.ytimg.com/vi/-E-X5XhbXiY/hqdefault.jpg"/>
          <p:cNvPicPr preferRelativeResize="0"/>
          <p:nvPr/>
        </p:nvPicPr>
        <p:blipFill rotWithShape="1">
          <a:blip r:embed="rId3">
            <a:alphaModFix/>
          </a:blip>
          <a:srcRect l="14174" t="6300" r="7074" b="7601"/>
          <a:stretch/>
        </p:blipFill>
        <p:spPr>
          <a:xfrm>
            <a:off x="6660232" y="3284984"/>
            <a:ext cx="2232248" cy="1830443"/>
          </a:xfrm>
          <a:prstGeom prst="rect">
            <a:avLst/>
          </a:prstGeom>
          <a:noFill/>
          <a:ln>
            <a:noFill/>
          </a:ln>
        </p:spPr>
      </p:pic>
      <p:pic>
        <p:nvPicPr>
          <p:cNvPr id="91" name="Google Shape;91;p23" descr="https://s-media-cache-ak0.pinimg.com/736x/3b/6a/6b/3b6a6bb773e24bcd6945797107f4193a.jpg"/>
          <p:cNvPicPr preferRelativeResize="0"/>
          <p:nvPr/>
        </p:nvPicPr>
        <p:blipFill rotWithShape="1">
          <a:blip r:embed="rId4">
            <a:alphaModFix/>
          </a:blip>
          <a:srcRect/>
          <a:stretch/>
        </p:blipFill>
        <p:spPr>
          <a:xfrm>
            <a:off x="4644008" y="1700808"/>
            <a:ext cx="2440611" cy="1944216"/>
          </a:xfrm>
          <a:prstGeom prst="rect">
            <a:avLst/>
          </a:prstGeom>
          <a:noFill/>
          <a:ln>
            <a:noFill/>
          </a:ln>
        </p:spPr>
      </p:pic>
      <p:sp>
        <p:nvSpPr>
          <p:cNvPr id="92" name="Google Shape;92;p23"/>
          <p:cNvSpPr txBox="1">
            <a:spLocks noGrp="1"/>
          </p:cNvSpPr>
          <p:nvPr>
            <p:ph type="title"/>
          </p:nvPr>
        </p:nvSpPr>
        <p:spPr>
          <a:xfrm>
            <a:off x="457200" y="274638"/>
            <a:ext cx="8229600" cy="1143000"/>
          </a:xfrm>
          <a:prstGeom prst="rect">
            <a:avLst/>
          </a:prstGeom>
          <a:gradFill>
            <a:gsLst>
              <a:gs pos="0">
                <a:srgbClr val="5D427D"/>
              </a:gs>
              <a:gs pos="80000">
                <a:srgbClr val="7A57A5"/>
              </a:gs>
              <a:gs pos="100000">
                <a:srgbClr val="7A56A7"/>
              </a:gs>
            </a:gsLst>
            <a:lin ang="16200000" scaled="0"/>
          </a:gradFill>
          <a:ln>
            <a:noFill/>
          </a:ln>
          <a:effectLst>
            <a:outerShdw blurRad="40000" dist="23000" dir="5400000" rotWithShape="0">
              <a:srgbClr val="000000">
                <a:alpha val="34509"/>
              </a:srgbClr>
            </a:outerShdw>
          </a:effectLst>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lt1"/>
              </a:buClr>
              <a:buSzPts val="4400"/>
              <a:buFont typeface="Calibri"/>
              <a:buNone/>
            </a:pPr>
            <a:r>
              <a:rPr lang="en-GB">
                <a:solidFill>
                  <a:schemeClr val="lt1"/>
                </a:solidFill>
                <a:latin typeface="Comic Sans MS"/>
                <a:ea typeface="Comic Sans MS"/>
                <a:cs typeface="Comic Sans MS"/>
                <a:sym typeface="Comic Sans MS"/>
              </a:rPr>
              <a:t>Visualisation</a:t>
            </a:r>
            <a:endParaRPr>
              <a:latin typeface="Comic Sans MS"/>
              <a:ea typeface="Comic Sans MS"/>
              <a:cs typeface="Comic Sans MS"/>
              <a:sym typeface="Comic Sans MS"/>
            </a:endParaRPr>
          </a:p>
        </p:txBody>
      </p:sp>
      <p:sp>
        <p:nvSpPr>
          <p:cNvPr id="93" name="Google Shape;93;p23"/>
          <p:cNvSpPr txBox="1"/>
          <p:nvPr/>
        </p:nvSpPr>
        <p:spPr>
          <a:xfrm>
            <a:off x="179512" y="1556792"/>
            <a:ext cx="4536504" cy="461665"/>
          </a:xfrm>
          <a:prstGeom prst="rect">
            <a:avLst/>
          </a:prstGeom>
          <a:gradFill>
            <a:gsLst>
              <a:gs pos="0">
                <a:srgbClr val="C8B2E9"/>
              </a:gs>
              <a:gs pos="35000">
                <a:srgbClr val="D6CAED"/>
              </a:gs>
              <a:gs pos="100000">
                <a:srgbClr val="EFE8FA"/>
              </a:gs>
            </a:gsLst>
            <a:lin ang="16200000" scaled="0"/>
          </a:gradFill>
          <a:ln w="9525" cap="flat" cmpd="sng">
            <a:solidFill>
              <a:srgbClr val="7C5F9F"/>
            </a:solidFill>
            <a:prstDash val="solid"/>
            <a:round/>
            <a:headEnd type="none" w="sm" len="sm"/>
            <a:tailEnd type="none" w="sm" len="sm"/>
          </a:ln>
          <a:effectLst>
            <a:outerShdw blurRad="40000" dist="20000" dir="5400000" rotWithShape="0">
              <a:srgbClr val="000000">
                <a:alpha val="37254"/>
              </a:srgbClr>
            </a:outerShdw>
          </a:effectLst>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400"/>
              <a:buFont typeface="Arial"/>
              <a:buNone/>
            </a:pPr>
            <a:r>
              <a:rPr lang="en-GB" sz="2400" b="1" i="0" u="none" strike="noStrike" cap="none">
                <a:solidFill>
                  <a:schemeClr val="dk1"/>
                </a:solidFill>
                <a:latin typeface="Calibri"/>
                <a:ea typeface="Calibri"/>
                <a:cs typeface="Calibri"/>
                <a:sym typeface="Calibri"/>
              </a:rPr>
              <a:t>Open your eyes and visualise!</a:t>
            </a:r>
            <a:endParaRPr sz="1400" b="0" i="0" u="none" strike="noStrike" cap="none">
              <a:solidFill>
                <a:srgbClr val="000000"/>
              </a:solidFill>
              <a:latin typeface="Arial"/>
              <a:ea typeface="Arial"/>
              <a:cs typeface="Arial"/>
              <a:sym typeface="Arial"/>
            </a:endParaRPr>
          </a:p>
        </p:txBody>
      </p:sp>
      <p:sp>
        <p:nvSpPr>
          <p:cNvPr id="94" name="Google Shape;94;p23"/>
          <p:cNvSpPr txBox="1"/>
          <p:nvPr/>
        </p:nvSpPr>
        <p:spPr>
          <a:xfrm>
            <a:off x="251520" y="2132857"/>
            <a:ext cx="4320480" cy="4493538"/>
          </a:xfrm>
          <a:prstGeom prst="rect">
            <a:avLst/>
          </a:prstGeom>
          <a:solidFill>
            <a:schemeClr val="lt1"/>
          </a:solidFill>
          <a:ln w="25400" cap="flat" cmpd="sng">
            <a:solidFill>
              <a:schemeClr val="accent4"/>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200"/>
              <a:buFont typeface="Arial"/>
              <a:buChar char="•"/>
            </a:pPr>
            <a:r>
              <a:rPr lang="en-GB" sz="2200" b="0" i="0" u="none" strike="noStrike" cap="none">
                <a:solidFill>
                  <a:schemeClr val="dk1"/>
                </a:solidFill>
                <a:latin typeface="Comic Sans MS"/>
                <a:ea typeface="Comic Sans MS"/>
                <a:cs typeface="Comic Sans MS"/>
                <a:sym typeface="Comic Sans MS"/>
              </a:rPr>
              <a:t>Use the words to create a mental picture.</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2200"/>
              <a:buFont typeface="Arial"/>
              <a:buChar char="•"/>
            </a:pPr>
            <a:r>
              <a:rPr lang="en-GB" sz="2200" b="0" i="0" u="none" strike="noStrike" cap="none">
                <a:solidFill>
                  <a:schemeClr val="dk1"/>
                </a:solidFill>
                <a:latin typeface="Comic Sans MS"/>
                <a:ea typeface="Comic Sans MS"/>
                <a:cs typeface="Comic Sans MS"/>
                <a:sym typeface="Comic Sans MS"/>
              </a:rPr>
              <a:t>See what you read,</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2200"/>
              <a:buFont typeface="Arial"/>
              <a:buChar char="•"/>
            </a:pPr>
            <a:r>
              <a:rPr lang="en-GB" sz="2200" b="0" i="0" u="none" strike="noStrike" cap="none">
                <a:solidFill>
                  <a:schemeClr val="dk1"/>
                </a:solidFill>
                <a:latin typeface="Comic Sans MS"/>
                <a:ea typeface="Comic Sans MS"/>
                <a:cs typeface="Comic Sans MS"/>
                <a:sym typeface="Comic Sans MS"/>
              </a:rPr>
              <a:t>Feel what you read,</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2200"/>
              <a:buFont typeface="Arial"/>
              <a:buChar char="•"/>
            </a:pPr>
            <a:r>
              <a:rPr lang="en-GB" sz="2200" b="0" i="0" u="none" strike="noStrike" cap="none">
                <a:solidFill>
                  <a:schemeClr val="dk1"/>
                </a:solidFill>
                <a:latin typeface="Comic Sans MS"/>
                <a:ea typeface="Comic Sans MS"/>
                <a:cs typeface="Comic Sans MS"/>
                <a:sym typeface="Comic Sans MS"/>
              </a:rPr>
              <a:t>Draw what you read!</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2200"/>
              <a:buFont typeface="Arial"/>
              <a:buChar char="•"/>
            </a:pPr>
            <a:r>
              <a:rPr lang="en-GB" sz="2200" b="0" i="0" u="none" strike="noStrike" cap="none">
                <a:solidFill>
                  <a:schemeClr val="dk1"/>
                </a:solidFill>
                <a:latin typeface="Comic Sans MS"/>
                <a:ea typeface="Comic Sans MS"/>
                <a:cs typeface="Comic Sans MS"/>
                <a:sym typeface="Comic Sans MS"/>
              </a:rPr>
              <a:t>Make a movie in your mind.</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2200"/>
              <a:buFont typeface="Arial"/>
              <a:buChar char="•"/>
            </a:pPr>
            <a:r>
              <a:rPr lang="en-GB" sz="2200" b="0" i="1" u="none" strike="noStrike" cap="none">
                <a:solidFill>
                  <a:schemeClr val="dk1"/>
                </a:solidFill>
                <a:latin typeface="Comic Sans MS"/>
                <a:ea typeface="Comic Sans MS"/>
                <a:cs typeface="Comic Sans MS"/>
                <a:sym typeface="Comic Sans MS"/>
              </a:rPr>
              <a:t>I can imagine...</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2200"/>
              <a:buFont typeface="Arial"/>
              <a:buChar char="•"/>
            </a:pPr>
            <a:r>
              <a:rPr lang="en-GB" sz="2200" b="0" i="1" u="none" strike="noStrike" cap="none">
                <a:solidFill>
                  <a:schemeClr val="dk1"/>
                </a:solidFill>
                <a:latin typeface="Comic Sans MS"/>
                <a:ea typeface="Comic Sans MS"/>
                <a:cs typeface="Comic Sans MS"/>
                <a:sym typeface="Comic Sans MS"/>
              </a:rPr>
              <a:t>I am picturing...</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2200"/>
              <a:buFont typeface="Arial"/>
              <a:buChar char="•"/>
            </a:pPr>
            <a:r>
              <a:rPr lang="en-GB" sz="2200" b="0" i="0" u="none" strike="noStrike" cap="none">
                <a:solidFill>
                  <a:schemeClr val="dk1"/>
                </a:solidFill>
                <a:latin typeface="Comic Sans MS"/>
                <a:ea typeface="Comic Sans MS"/>
                <a:cs typeface="Comic Sans MS"/>
                <a:sym typeface="Comic Sans MS"/>
              </a:rPr>
              <a:t>Visualisation creates a personal link between the reader and the text- this makes the book more meaningful. </a:t>
            </a:r>
            <a:endParaRPr sz="1400" b="0" i="0" u="none" strike="noStrike" cap="none">
              <a:solidFill>
                <a:srgbClr val="000000"/>
              </a:solidFill>
              <a:latin typeface="Arial"/>
              <a:ea typeface="Arial"/>
              <a:cs typeface="Arial"/>
              <a:sym typeface="Arial"/>
            </a:endParaRPr>
          </a:p>
        </p:txBody>
      </p:sp>
      <p:sp>
        <p:nvSpPr>
          <p:cNvPr id="95" name="Google Shape;95;p23" descr="data:image/jpeg;base64,/9j/4AAQSkZJRgABAQAAAQABAAD/2wCEAAkGBxASEBUQEhIWFRUVFxcaFxUYFhcXGBYVGhcYFhoZFxcYHSggGBolHRYXITEiJSkrLi4uFx8zODMsNyotLisBCgoKDg0OGxAQGy8mICYvLzIvLzAtLS0tLy0vLS0tKy0tLS0tLS0wLS0tLS0tLS0tLS0tLy0tLS0tLS0tLy0tLf/AABEIANkA6QMBEQACEQEDEQH/xAAcAAABBQEBAQAAAAAAAAAAAAAAAQIDBQYHBAj/xABAEAACAQIEAwYEAwUHAwUAAAABAgMAEQQSITEFBkETIlFhcYEHMpGhFCOxQmJy0fAkM1KCssHhkqLxQ1Njs9L/xAAaAQEAAgMBAAAAAAAAAAAAAAAAAwQBAgUG/8QANhEAAgECBAQDCAEDBQEBAAAAAAECAxEEEiExBUFRYRNxgSIykaGxwdHw4SNC8RQzNFJiJAb/2gAMAwEAAhEDEQA/AO40AUAUAUAUAUAUAUAUAUAUAUAUAUAUAUAUAUAUAUAUAUAUAUAUAUAUAUAUAUAUAUAUAUAUAUAUAUAUAUBm+ZuKTRORET3Iw5AyEuWYgDvA2ACN65vKtWyriJzUW48lyst/NPbcfyxxtpgok1LqWVrAbEBlIHmbg9RRMxh60pKLe0lddttH9jQ1sWwoAoAoAoAoDz/j4bM3apZdGOdbKfM30rfw53tZ/AEkWIRvldW0B0IOh2OnSsOLW6BJWoCgCgCgCgCgCgCgCgCgCgCgPJxPiCQJ2jgkEhQFFyWOwFzWlSooW7uxvCDne3JXM/Jzic+RYO9a+VpVDEb2AAPet0Nh51EqzzKOl+l9SR0llza2620NHgMYk0YkjJKm41BBBBIIIOoIINTp3IWrHorJgKAKAKAixU2SNnsWyqTlG5sL2HnRmlSWWLla9kZqKQ8RhE0arGbOj3JJJA0UEWFu9e/TXTetE8yKWHqvFUs6Vr3TPVwHgskRQvYCNcqgEEt3QCWsLAeQ8Aa2sWoU3pflt/JoKyTDXkUbkC+1za9LmVFvZHlwPFcPOWEM0chX5gjqxXcC4B02P0rWMoy2ZJVoVKWlSLXmrHsrYiCgMxzTjJGkGFUlFMeaUgC7KxKhFJ2+Vrka7a1NBqEc/O+na3P8GDn3NLyxOCgSKNAAhCoS7HoBYkW/2PjVvBqnNWd23vvZLqYZoOAs6fh58iJKzKrjKFzCRgrA2tY7N6gaVWnlzyjF3jy9DJ0iq5kKAKAKAKAKAKAKAKAKAKAKAzvOa9yFie6JlBHQ5gQpPmGtb1qvXXtQff7ftiei/ZmuxiMdgVTGxPcjOzMST+0LWA8v51BWoxVeEtrv5paImpVZOjKPRf5NrymCJJ7AZCyEnY9rl7w8+52Zv57npcXvOxVfuo0lbmhScw8VeMrDF/eyC+Y2IRAyhiQTqbMbdLjysd4pWzMyupkuIc5S4eQwNOWOhLGFSyE62NioItY7E1dpYd1Yqaivi9fr9SWMMyvYvuEczu0kSzGLs5h3JUuoz2uAQx/a1t56VA6UZKWVO65b6fwaZU723LHnCSVcDM0RKuqggqSCAGUnUeV6qS2KGPc1h5ZHZ6bb7q/yMZyNzBO2MWGSRmR1IAJuAbM317p+tRwbucTheKquuozk2ndW8tTplTHpzzcSxqQQvNIbJGpYnfQeXjWspKKuyWhRlWqRpw3bscZ41KY8LHNPH2+JxBYWlZnVQ12NlJsumUWFt6rWyQTavJ9e53FJYjEzpwnlpRV/Z093T1e+pa8r8RYw4fGovZsjCJkSwDwmRFKgNe+y21vcb1JTleCZSxdFU8TKndtPXXe9m7v79joUnMuGVypLWVirSZTkDA2ILeR0vtcVbjTcttzg1cXCnrJPLe17aLz5+trHvwnEIZbiOVHtvlYN+lauEkrtEkMRSqScYSTa7lLxvhD9qZ4gXLkCRdLgBbArc7aDTzJ8a2vmjZ8tiYx3FsI802HZADka5Rh3ySV7oBGjaa3tbrapqTyRlFp6/D1MM0eEw4GIVMSjxrdDGSFyPIGNgzAnW4Ugaba7i8SVldbgteNc2YLCSCKaWzkA2Cs2UHq2UG1b0sLVqxzRWgbLqNwwDKQQQCCNQQdQQartW0MjqAKAKAKAKAKAKAKAKAKAppONQTdpBCySygf3Z2OoF+9owG5tVZYiFVONNpv9+JYdCdNp1FZHgTk8Ds/zm7l7gqrW1B7hIupAuLm+lSKm1az2NHUTvdGgwODSFBGg0G56sbWux6nTepIxSRHKTZ6KyYM1zFCyzrOR3OzCFgL97OSM/gO9odtWv0qRaxsZ5GO51w6rEZVVA7EKzkalbbXA8VX2q1gpNzSd3bVLuSUnqewcOVcAYAwI7Ju8drkFs3lqb+VQxqt11Ue9zVSea5vuHYsPBHIVK50RspuWW6g2PmL1DNWk0jV7mQ5Y4TiIOITSGI9k3aBXutiCysul7+PTxqGMWmcbB4SrRxM5Ney7/XQ3AJ8KkOwUvPSk8NxQy5vyX09txbqN/ao6t8jsW8C4rEwcnZXRheY5FPDWcPm/LWzixJBygkWsNQfvSb/pvyNsPF/6uKa/u2fmGESNcHhYFsolEY10IuM5awPzE/dq2o2UV5FfiLnUrTb/AO1nz0v/ABbyLLmNnigCQx6EkEBQwA3tY+JNWKWVtuZyce60KcYYdbu22yPFwWbt2eOUfmRg5XXum17EHLobG31qSp/Ts4bMq4R/6tThXSco6X56/wCDc8pY5pcKuc3kS6uOoIJAv55bfeoq0bSutmW+G1XKioSftR0fXt8uZc1EdA83EMbFBGZZnCItrsdhrYe963hCU5ZYrUHI+bY8BisW2JTHoqyZc4MUzMpVQl0AXvXCjQka31rtYfxqdPI4bbar8mjsdE5T5gwU6jD4Z2PYoosylSUAyg677C/qK5mJoVIPPPmbJmhqqZCgCgCgCgCgCgCgCgEZgBc6AbnyrDaSuzKV3ZHKYWwmCxv4hcR2wVnyxopv3gVs7k5dL7jew0FcGMqFCpnhK/Zfk7Uo1q1PJONn1/g6Jy9xqPFw9sgI1IKmxKkenkQfeuzQrxrQzI5Nai6UsrLOpiIKAZNErqUYBlYEEHUEHcGsp2d0Cg4jyurhlUgobHs5AXFxbZibgaedjr5VJGpZ32fVaGykRLyu6ohWUGSNiyBlHZqbkBbAXIVWsLncX8LFUSe37/IueHmznKXBrGv4cdq+YnM11CqQLjLvfwuLVZwuEjVbbeiJKdNSLjk/mFcdAZMuR1bK67i9gbg+BB/WosVQ8Gdk9DSpDK7F4zAC5NgNz4Cqxqk27Io4+a8JIsn4eQTugH5cYLNqwS+XcqCwuRoBrUaqxkvZdy5UwFek0q0cq6vyvbz6IpIOTJymczBJHlMssWUNCWYEMoGjAE2bc6/ZGDXMxVxEJO2XS1k+duXa/ex75+Wlii7UMZZkIcswUFssZQouVe6DdiBrqakguvMpYmbaTirKN3b4/Mr+LT/2Z3BtdND4Xt4etb017aK+LlahJp203K/lLAKkfbXzNJ11sFBIAF/v5+1bVpuUtSHhuHhSoJx1vq31NByaB22LJPe7RNBsEy9333J9qVPdiMLbx6ztrdfC2n8mpqIvmD+ME5GDiQaZ5lufII5/Wx9q6HDV/Ub7Gsjl3G4UTEzpGLIkjoupOisVBJPU2v711qMm4Rct2jVm55ARRxiQRrlX8KlwBoCyYdifK7Emufi23hlf/t92bLc6pXJNgoAoAoAoAoAoAoAoCPERB0ZDswI+otWJLMmjMZZWmcBxSMkrI24LAjwZTr/XlXknBxvF7pnpM13dbM3/AMJMPKqzPp2LEAa65xrt00b9K7XDYys5cvujl49x0XP7M6HXUOcFAFAFAFAcp515owWKcwyQSnsXZVlV1Vrg5WspBBUkdfAbV2cLhqlNZlJa8rFqnCUdbhy/ztgsFH2UOGlszZndnXMzWAvppsBoLClXBTqyzTkvgYlScnds33GQcVw+X8ObmaBuz6Zs6HKPK97e9cWtTdpQe+wwtRUa8Jy/tafwZyP4c4WTB478RjA2FRUcXmBjzs2gVQ1i3jcaDKPEVQox8OftaHpuI1Fi8Paj7Tbvprbz6HcMNOkiLIjBlYAqwNwQdiCKvp31R5KUXFuMlZklZNTO8X4DcOYlUqwF4dgSDrkNwASOmguBrW6lrvqVp0rRaSTi+X45FJJwvFxYWTKixKrdzvZnWO4uxAupa5YgZrW3tWdG7s0aqRpuMVZcuy/e/nsavgMECxdpApAlOdiSSzMdO8STta1ttNK1le9mTUMrhmit9dd/X98ixLVqTHlxuGhmAWWNXAYMAyhgGGxsetbRnKOsXYHz1jpyWm/flzH6yf8A6r0cFbL5fgjO+cvRquGg0AbsYgxtqbIBqetq89Wleb82botKjMhQBQBQBQBQBQBQBQDSwoDFfEbhkTYYzIiiSNw7MFAZlIytcjU7g+1UMfRz0rxWqLuCq5alm9GVfwrxTJ2yEHszlKmxtmFxoeuhH/TUPDFNKV1oyTHuLtZ6o6Ks4O1dU5w4PQDgaA8XFuMQYVM88gQHYbk+gGpqehhqtd2pq5DWr06KvN2KbC8/8OdgplaO5sGdGVT/AJ7ZR7kVJPBVIuyab6Jpv4GscTCSvql3RyLmWFo8diEK/wDqSH0BfMp9CrD7V1qUrxg+34/B1Iu6TKouAQT5r6Hf9Vt7mpJbpo2ZtZOa8Th+C4cQsVYyyx57AnKpLALf+IC/7teb4tJwqezzOjwrC0a1abqq9lou5znH4+WZjLLI0jm/edix0vpr0rjO7ftHooqMIWppJLlsjuvwgxvacLRb3MTun3zgfRxXRw7vA8lxeGXEt9Un9vsbapzlhQBQGD5+vhYlEBaMTSu0hVmF2sDbfQG5Nh4Vaw/tPXkcTizdGmvD0zPX4EPw8407yNh3JbuFhfoQQPuD9qkxUVlUuZU4HVmqsqbd4tX8n/JtplvVE9MZaTkTBszMUJzvnYZmtm18DoO8dNtasLFVlbXbQxZGpgjKi3hVcyelSaAxnPHM+JhxEOCwgUSyKXd2FwkYNhYbXJB+1ZLtCnTjSdaqrq9kr2u+epS8N5w4jh5nTFRNiFy3BRVXXpZgALb3GpH67PK1odGtDhtelB034cue7/ez0/Gm5Y54w+Mk7Eq0UutlY3DW3AOneHgQKw4W1Icbwaph6SrQkpw6rl/Bqq1OOFAFAFAIaAQoKAY+HU9BQDUwqjYAUBJkAoDIYv4h4RZGjjjlmIBsUUWJHqb5b6Xt9a6UuGzpwUqslG/J7/vYoxx8ZycacW7c+Rm4sXxPGN2rzyYdb91Eun28PW5NS18RhqK8OhBS6t6/vyI6VGvVeerJrstCvxTxvi1bF45Zgi5QrWuCDcBioy7k767VrCpiPAcKcLJ80bSp0fFUpzu11NBjeHxTwMgsVdSARY6EbiuYrwl3Rf0kvMzPHpZ4I2w0s7SQyRCxdQSskboyDOBcXsVAJtqa6eGqqrUzNJO+ltN9H59epDTfgTjdvLre+v8AgymBlCSq5AISVGsdiAyuQR1B1q7ON4yR1GtGdH+MGHDYKExJ3YpLWVdFUoeg2FwPrXlMWnKNy7wStGFaSk9187nGlP6n/c1RZ6aLtp3f3Z9Icj8HgwmDRIC5WS0pLkMSzovUAC1gBt0rp04qMdDxOMrzq1fb3WnwNEDUhVFvQCFqA5Rxnm5sUpjliXs73W1wy22IbXvW8ra7V0IUVHVbnkcVxGpXvGSWXpz879fQtuTcVwyFi6tIJXGUmSxstwSFyDQXAJJHSo6lKrMuYLHYHDrW6b5tX+aN6jBgGBBBFwRsR4iqjVtGegjJSSlF3THhawbCgUBTc54qWHh+JliuHWJipG48SPMC59qFnCRjKvFS2uYblngccapOSXlZBmdmJJzWY7nxrNzOIxNWq8s3ont0PXxnmDC4YhZWOYi+VRc28+g96JNm2GwFfEK8Fp1ZmcU8eLnjmwMgSZSCwYZWGUgh1GzEfyvW12lZnWpV8Rw+hOjWjeL26a7ltxDinGMP+f8AiTKo1YZE0HW6gWI9LGkcr0ZjAVuH134Nakot7NN/U23JnNSY6M3AWVLZ1GxB2ZfLy6fQnEo5SpxXhcsFNNO8Hs/s/wB1NJWpyQoAoAoAoAoCo5uly4HEHMFJicAkhdSpAAJ6nYetWcGm68NL6ogxLSoy1toc65EhQwM9u8XbN7WsPpb61a4tOUsRr00K/DYxjR0IfiBxRo40gQ5e0uWI0OUW09yft51jhtGM6jlLkMfVcIJLmYOSBhGsmlmYqPHQXJt4bD3rs+OvF8JLlc5fgvw/Eb5m9+Hrt+HYG+UOcv0BNvK/6muNxRLxVbe2p1eHt+Fr1LDmvDtJhmVVve1/HKDc2v1sLD1qlQnGFRSlyLVWLlBxRFwfk/BYiKPEJ2mRwGAJF/4W06EEVYq4mtCTi2SwruUbo3UTBRVIwfPvNOHK47EIBf8AOcgDXRmzD7NXMqRedo9thasf9NCbdtF+DvXKU2XA4ZHFmWGMEdQQoFj510KatFJnkcXJSrzcdm39S5E963K44PQDZ27jfwn9KIxLZnAo7529F0+tdRbnhpe4vX7EkcxElvAAg+5B/rzrKeppKF4XOx8kTl8DGSbkZx9HNvtaqGI/3Ges4S74SHa/1L6oToi0BiviriZRhoYI2KDETrG7A2PZ2JK36XtWS7g1bPPnFXXn19CHBQLHGsa6BQAB5DQVgpttu7Oec3cAxP4hpVBlEjaEaZegDeQHXyqRSSR6PB8Uo08Plas4rbqZ6dJMPKQGs8ZuGHQjWtt0deE4YqgpNaSWx2LhmKE+Hjlt86KxHqLkVCeIqwyTcejMpyHjI8NxWQSP2UYEqgsCoILjKt+g0vc6d2pXrE9bjFWxfD4RhHM1Zu2vLU7SDfUVEeOasLQBQBQBQBQHMPitLI2Lw0DEiJwLHYFi+V/cLl9M3nXc4bUVPD1Jx977W0+5ycdB1K8Iy937lpgsOsaBEAAA0AriSk5O73OqoqKsiv4vwOHEOryC5UEDUjQ2vt6VLSr1KV8jtc0qUYVLZlexz3mMXxTQxpZY7KqqPEBibDqSfsK7eBf9LxJvV7tnIxl3U8OK0XJHRuEYNYYUjXZR9TuT7muFVqOpNzfM7FOChFRRHjpZJJUwcIAkmVyHY2VFW2Y23ZrG4Fb0YRd5z2XzNakpK0Y7s2PDuGR4bDxwg2SNQoJsL26nzJufeoMRXim6lRpI2ilCKXQp5+NhpHjhiLhDZnvYX3sB13rlzxOIrxzYRK3V8/JfdmrlKXukOGiwrTds8KiW1i5Xvgbb+HpXOhxitQqqnjadv/S/Xf0ZhYmpFZJbfL4GkiwygabV6RSTVyY9Cx1kDwtALagOV/EfhsOHdTBGELI7Hc3IOm50HkKuUJtptnm+J0KdOcIxVk7/ADZk1QmUAAklbAAXJ1voBU7dnc5cYuUbLqdg5FgkjwSLIhRiznKwsQCdLjp41RrSUp3R6rh1KVKgoy31GfEPi8uG4fJLEcrkqgbquY6kedgfrUaV2dzh1GNbEKM9jjfC+Z8XHMJe3kZ11BZ2a/irXOoPhU2VbHtKdChUpujOCs+yR2viuATieAjKnIzCOaJrXySAXF/LUqfU1DseJi3ha8oS1WsX3X7qZrgPEvxEIkKhTdlIBuLqxUkGw0Nr1gixFHwqjhcoOfeMSxBI47rnBLOB02AB6Hfz2reCudPhGEp1m51NbcjEYHhs2JNowTc6udh4m/U1s5JHWxnEaVCLgtZdFyOv8IwwihSIbIoUegFqiPIyk5ScnzMx8RVRY45NM+e3mVykn7ha3pvU7v8A+erSp15W2tr53VvudH5BWQcNw/a/MUv6IWJQeyFRWstzn8UqRni6kobX+fP5mgrBQCgCgCgCgML8X8RlwSLYHPKNbajKrN3T0JIGo6A11OEwjKq3Lkjn8RnKNNJc2QcIUrCgLFiFF2JuTpveudVd5t2tqXoK0Uj1tWhscz5vgkOMKKpOdVICjfcG9vm2G+167HD5U1Tcp8nzOXjVUc1GHM10eLbDYISSr3o41zLcXJAAtfxNc+UVVrtQ2b0L0W4Uk5ckajl7lyVcT+MxJQMqFIo0JYIGtmZmIF2NraCwF96TqQjDJD1f7yEYScs0vRHn5sm7bEx4YK35RDub2BVhp66iuPUXjYhRy3UN791pobP2peRJhMGkebKLZjc772A/2FXKdKFOOWCsjdJLY8nGpI8uUtle3dIFyP8AiufxR4aVPw6zs91zZHVy2szzYGQsFVcQSwFgrDw6AHp6Gue+H4LGRShUd0tLv7afI0yQlsy2wnHTEwSXQfW3mD4eVQYbEYrh1Xwq95Q+L9Pw/kaxlKm7PYvMLxKOTY77efpauvg+MYfFTyRupdHpfyJoVYydj0NKK6hIc6+Kwv2TjbLICfA6H+f0q1h3o0cPjEHmpyKHk9rY+E+Bf/62qWv7jOfwz/kx9fozrKT9aoHrDl/NnP2HxmHkwqQtZtnZgCGUhlIWx0JHjsakjBnquH8GlTkqrmsy5W+9/sYTh3B8VObQQSSG9rqpKg+bfKvua2bsX6+Jp4fWbszsS8o4oQ4aMSgrFGokiMkgRzkAK2Ay2DXYE/8ANRXPLTxilKb2u7p2V1r137NFHgsBPwxZI8RGxiGaRJYleRFW12ViFupHiwANHqb4hLFyVSm/a2abSd+q8+xi+c8c7YkuMwTIpS98rKVDXsdDqftW8UrHW4dRp/6a/wDcr3tujdcr4ZVw0RyBSVBIGwJFza/rUZ5us71Ja31L1aERnOezD+FYuQGBBTa+a/Tyte/lW0dzqcHlUjiYuG3PpbuaX4TRzDh95QQrSMYg2n5ZC6gHYFsxH160m7sl45Xp1sTmh0V/P/FjaVqcYKAKAKAKA8HHODw4uFoJlupsdDYqw2ZT0NSUqsqUs0dzSpTjUjlkYrjHLOMw2GK4bFqxWwiR0USMAR3Q5bKTbbu61ahOjUqZpxfez087b/MglCrCGWEvLr++h54OKu6hFgmOII/uTG6kN+8zAKq/vE2tUbwrT1ay9br/ADfsbqumtE79LEMUeOhUpicLI8wJCmJC6SDoc6iyeea1ZlRpzlenJJd3t+fQxGpOKtNa9uZo+Ecn3WKTGSPJItnaK6iISXzDRVBfLoNSQbXrWVaMG1SVu/P+LmypuVnN+nI1tViYx3FpS3ESqrl7ONQzE/3itcjTpYjfzqlC8sTJrSySfe+qfoaLWTPXV03M5xnDOHZyLqeo6C3WvLcVwdd1pVbXi+nLz/bFWrCV7laqkorlSAwuL6EfyNUcRg62Fyylz2aNJQcS84NjO1Bjk1ZLanqp2Pr0r03DMY8RS9rdblmnPMh2M/IOZdFPTwbe4rjcbwMaco4ilo78uu6ZDWhb2kaSCQyRq/8AiUH6i9eloTc6UZvmkyzF3SZ48bwtZQVdQwPQgEfQ1KGrnk4VylBFL2y3zWsATcLffL4VvKpKSs2V6OEo0pOUI6lnzAOyweIkH7MMhHqENaF/DRzVoR6tfU+blk7xHhbWpz26n7bS5F1wDmLEYR88MhS/zDdW/iU6H13o0nuKtGjiFlrK/fmv39R2LkrnZMYexkUJNa4se44G+W+oPW2vrUco2PO8U4PLCR8WDvD5rp/k0vGcD2+Gmw97drG6X8CykA+160ORRqeHUjPozksU2G7FMJjFCyxlYmjdTcOO6CP3Tp3ttayX6mHrxqSqUfdd3dPl08+25qsOgUBRsNqwcwdPio0tndVzEAZiBdjsBfrQ2jCU75VexkviLBHlilPzhsoPXLYt9iB9a3hud3gE71ZU5axtf1Oq8qYqSXBYeWS+do1JJ3Onze4sfetXucrHQhDETjT2u7FrWCqFAFAFAFAQY3FpFG0shyogJY+AFb06cqklCO7NZzUIuT2Rh8Rw1+IYhsQoXLkVVScWMIN7sEXMrhrE2up6G29XJVFTpqkns3dx5+um3quZVUHOfiW5aJ8vrubnB4cRxpGCSEVVBJuSFAFyep0qlKWZtluKskiWtTIlAFAU3GuFM7LPFYSqMpB0Eib5SehB2NVq1Kal4tPfZrk1+ejNJJ3uipwGLEqZwCNWBB6FWKnbzFSUaqqwU0tzaLurksxAUk9BUkpZU2ZbsZTFYpnNzoOg8K8TjMbUxUva25IpTm5bk3AImM5kt3QoW/ib3+gru8HwtSlBymrX5E9GLSuy94lgxKmU9Df/AM1fxmEWJp5G7c15m845lYn4HxCzLC2n7IB1ykbAeVcLhmKxFDEvCV3dcu38P8EFOUoyys0QSvUFocFoDwcyYNpsHiIU+Z4nVR4sVNh9aE2GmoVoyeyaPm3FYGaFiJYnjJsQHUqSNrgEbXuPapkz2NKpCcpOLv8A4IGexHnWSSUrNLqav4cykcSw1v8AGR7FWB+xrE9iPiLvgpp9PufQdQniDy8T4dFiInhlQMjizDrbcWPQg2I8xQkpVZU5KUXqjH4j4du+W+Pl/KuYTkQFW6GQ/wDqW/y1m5chjYRbtTWvvK+/l0PDj+Qsdi8iYmeFI0a5MQdmfpezABTbzO5onbYko4ujhm5UU231tp8NzTYXkThyEExGXL8old5Ao8ArHLb2pcrTx1aV0na+9klfzsaQDpWCoLQBQBQFBzbzKmCjBtmke+Rb2Gm7N+6Pv9xfwGBlipPW0VuynjMYsPHa7eyOXT/EriHaZlkW1/l7Ncvptmt73rsSwGFtljH1u7/j5HLjjcRfNKXpZG45L5zj4kHwuIiUSZCSvzRyps2jbbjQ30965GKwbw9pwenzR08NilW9mS1NjhcLHEuVFyjfxufMnU1QbbLiViasGRKAKASgEoDMYnhkkEjtGheJ2LWW2aNjq2h3UnXSqSU6Emkrweum666c0R6x8iFMQskWdNQy3Fx4jqKs5lOnmjzRve6MebZlz6rnW9tDqQBcbEXttavK8Pq05YiLlHXtt8PxYq02syNnDGANK9cWyU0BWcERZcZne65dVXTvOBbX03/rXz1GpSrcRbmmpLZd11+3kV006mptK9CWBQaADQHDvjPMTxD+GBAPq7f71JDY9Nwq8cLJrq/oYSTdfU/pW505+9H95Gp+HQvxPDfxk/RWP+1ay2IuISthJ/vM+hA1RHixQaAcDQC3oBb0AtAFAFAFAcX+Lkr/AI4qduzjy/w96/8A3Zq9NwySWFsurv8AvkcDiEW8Rd9DB1aKxsfhbGFxpxLsEigjYu5NlGYZFBPibkgfu1Rx95U1CKu29EXcFZTc3okjeP8AE3AiTKRJk/8Acyix88t81va/lVKXCK0YZm1foWlxOk5ZUnbqa3A42KaNZonDo4urDY/yPSx2rmThKEsslZl+MlJXjsT3rU2EoAoAoAoDOS8EliY9gFaMkkIxylCdSFNiCt6pxp1aPswSceSvZrt3Rok47bGfPD4plDi8ZBBZf8LKQSpHTUVWp4PDVJKvD2Wt7dVya5GqhF+0i04fjElTMhuL2+n9Xq/QrwrRzQ2JIyUldBLj4lfIzBTa+ugt61ieKpQnknKztfX87GHJJ2Z5+FQvJixIg/KU3Z+hIW1l8Sf09q5MKHj4914e6ufV25ESWapmWxri1d0nGmWgE/ECgOH/ABba/EXPjHHb6W/W9SQ2PT8L/wCL6syMcWZlHiQPrpW7OnLr0O38rckYXByCZWeSUAgMxAC3FjlUDwvvfeoXJs8pieIVa6yvRdDYrJWCgSK1APBoBwNAOBoBQaAWgFoAoCk5n5Xw2OQLMCGW+WRTZlvv5EeRFT0MTOi7xIatCFVWkcj5j5Uw+DYq2NEh6RpHeT0bvZU9SfY7V3sPXqVldQsuren8/upyK9GnSesvTmZ+XHHII10QG4W+mbbMx/aa2l/pbarsbQd1v1Kcm5q3I8b3+Y31Nr+JGth9R9a0crvV6mVGy0Wh0b4PcdyyPgnOkl3j8nA7yj1UX/yHxrlcTo3iqi5bnT4fV1dN+h1i9cU6oUAUAtAFAITQFdiuEYeR+0ZO8dyCRm/iAPe96rzwtKcnJrffVq/nbf1NXBPUixnBonsUvEwAAZLDujYFbWIFJ4dN5oPK+q+62DjzRRShcNiLdn2rFLtK+5Qm2WMDQAEC+h3FUKqnQcpRjndru+7X/lWtoRu8e5pMLOjoGT5Tt5dCPrXRw9WFWnGcNmSRaauglkABJNgOtSTnGEXKTskZbS1Z4vx6HY/Y1y1xzBOVs/ydvoR+PDqNlc20rqQnGcVKLunzRImnsY3m7lpcX3iSJFHdYdeoDeV63TsXcLjJ0NFtdN/wYTgHLmJfFojRFQrqXLaAKpBNv8Xlat3JWO7ieJUFTajK7a0sdwhvUZ5Y9SUBOpoCUGgHg0A4GgHCgC9APoCDG4tIo2lc2VASx8hW9OnKpNQjuzWc1CLlLZHIOauf8RNdIyYYzsqnvsPFn6eg+9enocNoYdJz9qXy+H5PPVeIVa7tD2Y/MwkkxNWJTbIFFIjrQ2JpMV/ZpIW2zJIn7si90/VGa/8ACtV69O7U1yLNGpo4PmTcv4l0xMEifMJIyLdTmGnvt71vUSnSd+aNKV41FbqfSZryp6IKAdQBegGk0A0mgGk0A0mgPNjMHHKAJFvbbcEehGoqOdOM/e/D+K1MNJlNgpcRHN2Jj/LzELlWyLH+ywbx8Qdb3qhBV6ddRj7uqatolyaf1T1uRrMpdiq5o4i5mMQJCpbQdSQDc/WuRxnESnVdH+1fNkVaTbsVmH4hIp+a48Dr/wCK4U6MJciGyLzBcSUjN0/aHhU/DsbUwNWz1g91913RmnNwfYuRADrXv001dF8miwy+FZB6hAKAUR0A4LQDwKAcKAcKAcKAWgHmgKDnqMtw7EAbhM3spDH7A1bwEsuIg+5Wxkc1CS7Hz9O12Jr09R3keegrRGYiF0aMt8sqFl9nZD73Q1WVS9Rx6f5LDp2pqQlTEQqtYgi2hvqAR7g6EeRrDSaszKdndHa+VOXuGusPEIYAjMoYKGJSN9myoTYENcDwtpavO161aF6Lei+h3aVKlO1VLVmwBqmWSQUAE0A0mgGk0A0mgEJoBDQDTQFXjeLKjZQM1tze1j4eZrh43jdPD1fDiszW+trdu7IZ1lF2RmeYikjiZNCQA6ncEaA+Ytp7VyMdiaOJkqtPR809/PoyGclJ3RT1QNCXDyEHS5vpYdT0+9PDdRqK3FrnQMDEVjRW3CqD6ga17zD03TpRg90kvkXYqySPWgqY2J1oB1qATLQC2oAtQDqAUUAUA8mgIcTEHRkbZlKn0Isf1rMW4tNGGrqx82cUwjQzPC3zIzKfVTavXKanFTXNHmXFwk4vkR4/Gg4aJD80MjZT/wDHJYsPZlv/AJzVWpDLU8RepZhNSp5H6EFWSsQYTQFTupt7bj7GoqOiyvkSVdXmXM6z8IOKXjlwpPyEOv8AC2jAehAP+auXxSlaSmueh0+H1Lxceh0lTXKOgOL0AmagEvQCXoAoBKAaaA8fF5ikEjjQhTb12FV8VNwozkt0mazdos5ykhBuCRXhWk9ykT/ir6N9R/KtPDtsLEZTw+1bXBd8vth42zvmz9CR3R6W1vXU4bisJQlmq3zdd0vhr8iSnKKd2ayGZW1VgfSvU0cRSrK9OSfkyypJ7E61MbEq0BIDQC0AWoAoBaAKAWgAmgGE0BgeeeQ/xTtiYGCykDMjfK5AtcH9lrADwNumprpYTH+Esk9voUcTg1UeeO5nuD/DiUxStibBzGwiQENZ7aMxGm/TzqevxGLaUNr6+RDRwLSblvyOflSNCLEaEeFdVbHNe5C2jg/4hb3Go+16jek79Tdaxt0Nx8LUcYtpB8ojKk+bMpA/7b+1UeJzXhqPO5d4fF53LkdcSeuGdYkV6AkDUA8UAtAFAJQDTQFTzObYST/L/rUVQ4m2sLO3b6o0qe6zmvFJ2SJmXQ6WPhrXk6EFKaTKsVdnphkDIjDqiX82yDMfdrn3rOIUVUairLT6a/MPckBqAwTxYth4H1/nUcqaZixa4HiCEgfK39bGq8oVKbzQfw3NWmtTS8Lx+cmNtwLg+Ir1vA+JVMQnSqu8lqn1XfyLNGo5aMtFNegLBIDQDxQC0AUAtAFALQDTQEbUBG9AeeQUByT4gcryRzPiYlvG5uwG6ufm7vUE66eJrt4LGRcVTm9UcnF4WWZzitCs5U5eeZ88iERW6i2Y+Xl50x+Jio5IvXtyGCoSzZpLT6nSuF8OSJQsahVHQf1qa40pym7yd2dSMVFWSLmEVqbHpSgJVoCQUA4UAtAIRQDSKA82OwwkjaM7MCPTzqOtTVWDg+aMNXVjnvEOWcS94AvzWAk3QC/zE+nTevM0uHV4YhRa068rFZU5KR5ZMMsRMSkkRkqCdyFNrn1tVDEpKtNLq/qaS3YlQGDzcQxDRpnABsRcHqL61JRgpyysylc9KNcA+IBHoRcfY1pODg7MwX3LuJPbx3PiD/0n/irXCfYxkbc7/Rm1LSaNupr2pcJAaAeDQDxQC0AtAFAFAMNAMNAMK0Axo6A8eKwqt8wv5UB5/wAKPCgHpDQE6pQEiigJAKAeKAUUAtALQCGgGMKAhagOaY0/mv8Axt/qNeGxP+9Pzf1KT3ZXw4smZ4rfKqkHxv41iVK1NTvvcW0uHFv7l/T/AHFMP/uIR3PVBKGiiI6RRg+oUCpsdJOrpyS+hmW5acAP9oj/AIhWOHr/AOqHmIe8joKmvalwkFASCgHigHCgFoBaAKAYRQCZaAXLQEb0BA4oCIpQBkoBwWgHAUA4CgFoBaAL0AXoBM1AIWoCCRqA5rjxaWQfvt/qNeHxStWmu7+pSktWVeHX+0yn9yL9ZKTf9GPm/sHsejFx5o2XxFR05ZZJmFue5eGukKOBdCo1HTyPhVmvg6qgqtrp6+XmbOLtcveUuHkt27DQaJ5nYn2Gnv5V0eD4TXx5Ly+7JKMf7jXLXoiwTLQDxQDxQDxQDhQBQC0AlqALUA1qAiagGEUA3LQCZaAW1AFqAW1AFAFAIaAaTQDCaAYzUBBK1AZDjvDiXMia33Hn4iuJxHhsqkvFpb81+CCpTu7ozkcJEsjEEXCDUW2zfzrkYjD1KVKGdWu39iOUWkrk5qmldmhvuEwlYkU7hRf1trXuMPBwpRi+SRcirJIskFTGxMooCVRQEgoBwoBwoBwoB1AFALQDTQDDQDDQDSKAS1AFqAS1AFqAKAKASgENAMNAMNARtQEEgoDwTQ3oCvxfDw4sR79ahr0IVoZJrQxKKaszy4Xl9g4bMCAb2trXOw/CYUqqm5XS2ViONKzuazDIba11yU9ix0BIFoBwFAOAoBwFAOFAOFAKKAWgENANNANNAIaAbagEtQBagEtQBagCgEoBKAQ0A0igIyKAYwoCJ1oCJo6AZ2NATRx0B6ohQHpUUA8CgHZaALUAtqAW1AOoAoBaAQ0A00AhoBpoBDQCGgCgEoAoBKADQCGgENANNARmgGmgIzQDDQBQDloCeOgPQlASigFFALQCigCgFoBaAKA//9k="/>
          <p:cNvSpPr/>
          <p:nvPr/>
        </p:nvSpPr>
        <p:spPr>
          <a:xfrm>
            <a:off x="155575"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96" name="Google Shape;96;p23" descr="data:image/jpeg;base64,/9j/4AAQSkZJRgABAQAAAQABAAD/2wCEAAkGBxASEBUQEhIWFRUVFxcaFxUYFhcXGBYVGhcYFhoZFxcYHSggGBolHRYXITEiJSkrLi4uFx8zODMsNyotLisBCgoKDg0OGxAQGy8mICYvLzIvLzAtLS0tLy0vLS0tKy0tLS0tLS0wLS0tLS0tLS0tLS0tLy0tLS0tLS0tLy0tLf/AABEIANkA6QMBEQACEQEDEQH/xAAcAAABBQEBAQAAAAAAAAAAAAAAAQIDBQYHBAj/xABAEAACAQIEAwYEAwUHAwUAAAABAgMAEQQSITEFBkETIlFhcYEHMpGhFCOxQmJy0fAkM1KCssHhkqLxQ1Njs9L/xAAaAQEAAgMBAAAAAAAAAAAAAAAAAwQBAgUG/8QANhEAAgECBAQDCAEDBQEBAAAAAAECAxEEEiExBUFRYRNxgSIykaGxwdHw4SNC8RQzNFJiJAb/2gAMAwEAAhEDEQA/AO40AUAUAUAUAUAUAUAUAUAUAUAUAUAUAUAUAUAUAUAUAUAUAUAUAUAUAUAUAUAUAUAUAUAUAUAUAUAUAUBm+ZuKTRORET3Iw5AyEuWYgDvA2ACN65vKtWyriJzUW48lyst/NPbcfyxxtpgok1LqWVrAbEBlIHmbg9RRMxh60pKLe0lddttH9jQ1sWwoAoAoAoAoDz/j4bM3apZdGOdbKfM30rfw53tZ/AEkWIRvldW0B0IOh2OnSsOLW6BJWoCgCgCgCgCgCgCgCgCgCgCgPJxPiCQJ2jgkEhQFFyWOwFzWlSooW7uxvCDne3JXM/Jzic+RYO9a+VpVDEb2AAPet0Nh51EqzzKOl+l9SR0llza2620NHgMYk0YkjJKm41BBBBIIIOoIINTp3IWrHorJgKAKAKAixU2SNnsWyqTlG5sL2HnRmlSWWLla9kZqKQ8RhE0arGbOj3JJJA0UEWFu9e/TXTetE8yKWHqvFUs6Vr3TPVwHgskRQvYCNcqgEEt3QCWsLAeQ8Aa2sWoU3pflt/JoKyTDXkUbkC+1za9LmVFvZHlwPFcPOWEM0chX5gjqxXcC4B02P0rWMoy2ZJVoVKWlSLXmrHsrYiCgMxzTjJGkGFUlFMeaUgC7KxKhFJ2+Vrka7a1NBqEc/O+na3P8GDn3NLyxOCgSKNAAhCoS7HoBYkW/2PjVvBqnNWd23vvZLqYZoOAs6fh58iJKzKrjKFzCRgrA2tY7N6gaVWnlzyjF3jy9DJ0iq5kKAKAKAKAKAKAKAKAKAKAKAzvOa9yFie6JlBHQ5gQpPmGtb1qvXXtQff7ftiei/ZmuxiMdgVTGxPcjOzMST+0LWA8v51BWoxVeEtrv5paImpVZOjKPRf5NrymCJJ7AZCyEnY9rl7w8+52Zv57npcXvOxVfuo0lbmhScw8VeMrDF/eyC+Y2IRAyhiQTqbMbdLjysd4pWzMyupkuIc5S4eQwNOWOhLGFSyE62NioItY7E1dpYd1Yqaivi9fr9SWMMyvYvuEczu0kSzGLs5h3JUuoz2uAQx/a1t56VA6UZKWVO65b6fwaZU723LHnCSVcDM0RKuqggqSCAGUnUeV6qS2KGPc1h5ZHZ6bb7q/yMZyNzBO2MWGSRmR1IAJuAbM317p+tRwbucTheKquuozk2ndW8tTplTHpzzcSxqQQvNIbJGpYnfQeXjWspKKuyWhRlWqRpw3bscZ41KY8LHNPH2+JxBYWlZnVQ12NlJsumUWFt6rWyQTavJ9e53FJYjEzpwnlpRV/Z093T1e+pa8r8RYw4fGovZsjCJkSwDwmRFKgNe+y21vcb1JTleCZSxdFU8TKndtPXXe9m7v79joUnMuGVypLWVirSZTkDA2ILeR0vtcVbjTcttzg1cXCnrJPLe17aLz5+trHvwnEIZbiOVHtvlYN+lauEkrtEkMRSqScYSTa7lLxvhD9qZ4gXLkCRdLgBbArc7aDTzJ8a2vmjZ8tiYx3FsI802HZADka5Rh3ySV7oBGjaa3tbrapqTyRlFp6/D1MM0eEw4GIVMSjxrdDGSFyPIGNgzAnW4Ugaba7i8SVldbgteNc2YLCSCKaWzkA2Cs2UHq2UG1b0sLVqxzRWgbLqNwwDKQQQCCNQQdQQartW0MjqAKAKAKAKAKAKAKAKAKAppONQTdpBCySygf3Z2OoF+9owG5tVZYiFVONNpv9+JYdCdNp1FZHgTk8Ds/zm7l7gqrW1B7hIupAuLm+lSKm1az2NHUTvdGgwODSFBGg0G56sbWux6nTepIxSRHKTZ6KyYM1zFCyzrOR3OzCFgL97OSM/gO9odtWv0qRaxsZ5GO51w6rEZVVA7EKzkalbbXA8VX2q1gpNzSd3bVLuSUnqewcOVcAYAwI7Ju8drkFs3lqb+VQxqt11Ue9zVSea5vuHYsPBHIVK50RspuWW6g2PmL1DNWk0jV7mQ5Y4TiIOITSGI9k3aBXutiCysul7+PTxqGMWmcbB4SrRxM5Ney7/XQ3AJ8KkOwUvPSk8NxQy5vyX09txbqN/ao6t8jsW8C4rEwcnZXRheY5FPDWcPm/LWzixJBygkWsNQfvSb/pvyNsPF/6uKa/u2fmGESNcHhYFsolEY10IuM5awPzE/dq2o2UV5FfiLnUrTb/AO1nz0v/ABbyLLmNnigCQx6EkEBQwA3tY+JNWKWVtuZyce60KcYYdbu22yPFwWbt2eOUfmRg5XXum17EHLobG31qSp/Ts4bMq4R/6tThXSco6X56/wCDc8pY5pcKuc3kS6uOoIJAv55bfeoq0bSutmW+G1XKioSftR0fXt8uZc1EdA83EMbFBGZZnCItrsdhrYe963hCU5ZYrUHI+bY8BisW2JTHoqyZc4MUzMpVQl0AXvXCjQka31rtYfxqdPI4bbar8mjsdE5T5gwU6jD4Z2PYoosylSUAyg677C/qK5mJoVIPPPmbJmhqqZCgCgCgCgCgCgCgCgEZgBc6AbnyrDaSuzKV3ZHKYWwmCxv4hcR2wVnyxopv3gVs7k5dL7jew0FcGMqFCpnhK/Zfk7Uo1q1PJONn1/g6Jy9xqPFw9sgI1IKmxKkenkQfeuzQrxrQzI5Nai6UsrLOpiIKAZNErqUYBlYEEHUEHcGsp2d0Cg4jyurhlUgobHs5AXFxbZibgaedjr5VJGpZ32fVaGykRLyu6ohWUGSNiyBlHZqbkBbAXIVWsLncX8LFUSe37/IueHmznKXBrGv4cdq+YnM11CqQLjLvfwuLVZwuEjVbbeiJKdNSLjk/mFcdAZMuR1bK67i9gbg+BB/WosVQ8Gdk9DSpDK7F4zAC5NgNz4Cqxqk27Io4+a8JIsn4eQTugH5cYLNqwS+XcqCwuRoBrUaqxkvZdy5UwFek0q0cq6vyvbz6IpIOTJymczBJHlMssWUNCWYEMoGjAE2bc6/ZGDXMxVxEJO2XS1k+duXa/ex75+Wlii7UMZZkIcswUFssZQouVe6DdiBrqakguvMpYmbaTirKN3b4/Mr+LT/2Z3BtdND4Xt4etb017aK+LlahJp203K/lLAKkfbXzNJ11sFBIAF/v5+1bVpuUtSHhuHhSoJx1vq31NByaB22LJPe7RNBsEy9333J9qVPdiMLbx6ztrdfC2n8mpqIvmD+ME5GDiQaZ5lufII5/Wx9q6HDV/Ub7Gsjl3G4UTEzpGLIkjoupOisVBJPU2v711qMm4Rct2jVm55ARRxiQRrlX8KlwBoCyYdifK7Emufi23hlf/t92bLc6pXJNgoAoAoAoAoAoAoAoCPERB0ZDswI+otWJLMmjMZZWmcBxSMkrI24LAjwZTr/XlXknBxvF7pnpM13dbM3/AMJMPKqzPp2LEAa65xrt00b9K7XDYys5cvujl49x0XP7M6HXUOcFAFAFAFAcp515owWKcwyQSnsXZVlV1Vrg5WspBBUkdfAbV2cLhqlNZlJa8rFqnCUdbhy/ztgsFH2UOGlszZndnXMzWAvppsBoLClXBTqyzTkvgYlScnds33GQcVw+X8ObmaBuz6Zs6HKPK97e9cWtTdpQe+wwtRUa8Jy/tafwZyP4c4WTB478RjA2FRUcXmBjzs2gVQ1i3jcaDKPEVQox8OftaHpuI1Fi8Paj7Tbvprbz6HcMNOkiLIjBlYAqwNwQdiCKvp31R5KUXFuMlZklZNTO8X4DcOYlUqwF4dgSDrkNwASOmguBrW6lrvqVp0rRaSTi+X45FJJwvFxYWTKixKrdzvZnWO4uxAupa5YgZrW3tWdG7s0aqRpuMVZcuy/e/nsavgMECxdpApAlOdiSSzMdO8STta1ttNK1le9mTUMrhmit9dd/X98ixLVqTHlxuGhmAWWNXAYMAyhgGGxsetbRnKOsXYHz1jpyWm/flzH6yf8A6r0cFbL5fgjO+cvRquGg0AbsYgxtqbIBqetq89Wleb82botKjMhQBQBQBQBQBQBQBQDSwoDFfEbhkTYYzIiiSNw7MFAZlIytcjU7g+1UMfRz0rxWqLuCq5alm9GVfwrxTJ2yEHszlKmxtmFxoeuhH/TUPDFNKV1oyTHuLtZ6o6Ks4O1dU5w4PQDgaA8XFuMQYVM88gQHYbk+gGpqehhqtd2pq5DWr06KvN2KbC8/8OdgplaO5sGdGVT/AJ7ZR7kVJPBVIuyab6Jpv4GscTCSvql3RyLmWFo8diEK/wDqSH0BfMp9CrD7V1qUrxg+34/B1Iu6TKouAQT5r6Hf9Vt7mpJbpo2ZtZOa8Th+C4cQsVYyyx57AnKpLALf+IC/7teb4tJwqezzOjwrC0a1abqq9lou5znH4+WZjLLI0jm/edix0vpr0rjO7ftHooqMIWppJLlsjuvwgxvacLRb3MTun3zgfRxXRw7vA8lxeGXEt9Un9vsbapzlhQBQGD5+vhYlEBaMTSu0hVmF2sDbfQG5Nh4Vaw/tPXkcTizdGmvD0zPX4EPw8407yNh3JbuFhfoQQPuD9qkxUVlUuZU4HVmqsqbd4tX8n/JtplvVE9MZaTkTBszMUJzvnYZmtm18DoO8dNtasLFVlbXbQxZGpgjKi3hVcyelSaAxnPHM+JhxEOCwgUSyKXd2FwkYNhYbXJB+1ZLtCnTjSdaqrq9kr2u+epS8N5w4jh5nTFRNiFy3BRVXXpZgALb3GpH67PK1odGtDhtelB034cue7/ez0/Gm5Y54w+Mk7Eq0UutlY3DW3AOneHgQKw4W1Icbwaph6SrQkpw6rl/Bqq1OOFAFAFAIaAQoKAY+HU9BQDUwqjYAUBJkAoDIYv4h4RZGjjjlmIBsUUWJHqb5b6Xt9a6UuGzpwUqslG/J7/vYoxx8ZycacW7c+Rm4sXxPGN2rzyYdb91Eun28PW5NS18RhqK8OhBS6t6/vyI6VGvVeerJrstCvxTxvi1bF45Zgi5QrWuCDcBioy7k767VrCpiPAcKcLJ80bSp0fFUpzu11NBjeHxTwMgsVdSARY6EbiuYrwl3Rf0kvMzPHpZ4I2w0s7SQyRCxdQSskboyDOBcXsVAJtqa6eGqqrUzNJO+ltN9H59epDTfgTjdvLre+v8AgymBlCSq5AISVGsdiAyuQR1B1q7ON4yR1GtGdH+MGHDYKExJ3YpLWVdFUoeg2FwPrXlMWnKNy7wStGFaSk9187nGlP6n/c1RZ6aLtp3f3Z9Icj8HgwmDRIC5WS0pLkMSzovUAC1gBt0rp04qMdDxOMrzq1fb3WnwNEDUhVFvQCFqA5Rxnm5sUpjliXs73W1wy22IbXvW8ra7V0IUVHVbnkcVxGpXvGSWXpz879fQtuTcVwyFi6tIJXGUmSxstwSFyDQXAJJHSo6lKrMuYLHYHDrW6b5tX+aN6jBgGBBBFwRsR4iqjVtGegjJSSlF3THhawbCgUBTc54qWHh+JliuHWJipG48SPMC59qFnCRjKvFS2uYblngccapOSXlZBmdmJJzWY7nxrNzOIxNWq8s3ont0PXxnmDC4YhZWOYi+VRc28+g96JNm2GwFfEK8Fp1ZmcU8eLnjmwMgSZSCwYZWGUgh1GzEfyvW12lZnWpV8Rw+hOjWjeL26a7ltxDinGMP+f8AiTKo1YZE0HW6gWI9LGkcr0ZjAVuH134Nakot7NN/U23JnNSY6M3AWVLZ1GxB2ZfLy6fQnEo5SpxXhcsFNNO8Hs/s/wB1NJWpyQoAoAoAoAoCo5uly4HEHMFJicAkhdSpAAJ6nYetWcGm68NL6ogxLSoy1toc65EhQwM9u8XbN7WsPpb61a4tOUsRr00K/DYxjR0IfiBxRo40gQ5e0uWI0OUW09yft51jhtGM6jlLkMfVcIJLmYOSBhGsmlmYqPHQXJt4bD3rs+OvF8JLlc5fgvw/Eb5m9+Hrt+HYG+UOcv0BNvK/6muNxRLxVbe2p1eHt+Fr1LDmvDtJhmVVve1/HKDc2v1sLD1qlQnGFRSlyLVWLlBxRFwfk/BYiKPEJ2mRwGAJF/4W06EEVYq4mtCTi2SwruUbo3UTBRVIwfPvNOHK47EIBf8AOcgDXRmzD7NXMqRedo9thasf9NCbdtF+DvXKU2XA4ZHFmWGMEdQQoFj510KatFJnkcXJSrzcdm39S5E963K44PQDZ27jfwn9KIxLZnAo7529F0+tdRbnhpe4vX7EkcxElvAAg+5B/rzrKeppKF4XOx8kTl8DGSbkZx9HNvtaqGI/3Ges4S74SHa/1L6oToi0BiviriZRhoYI2KDETrG7A2PZ2JK36XtWS7g1bPPnFXXn19CHBQLHGsa6BQAB5DQVgpttu7Oec3cAxP4hpVBlEjaEaZegDeQHXyqRSSR6PB8Uo08Plas4rbqZ6dJMPKQGs8ZuGHQjWtt0deE4YqgpNaSWx2LhmKE+Hjlt86KxHqLkVCeIqwyTcejMpyHjI8NxWQSP2UYEqgsCoILjKt+g0vc6d2pXrE9bjFWxfD4RhHM1Zu2vLU7SDfUVEeOasLQBQBQBQBQHMPitLI2Lw0DEiJwLHYFi+V/cLl9M3nXc4bUVPD1Jx977W0+5ycdB1K8Iy937lpgsOsaBEAAA0AriSk5O73OqoqKsiv4vwOHEOryC5UEDUjQ2vt6VLSr1KV8jtc0qUYVLZlexz3mMXxTQxpZY7KqqPEBibDqSfsK7eBf9LxJvV7tnIxl3U8OK0XJHRuEYNYYUjXZR9TuT7muFVqOpNzfM7FOChFRRHjpZJJUwcIAkmVyHY2VFW2Y23ZrG4Fb0YRd5z2XzNakpK0Y7s2PDuGR4bDxwg2SNQoJsL26nzJufeoMRXim6lRpI2ilCKXQp5+NhpHjhiLhDZnvYX3sB13rlzxOIrxzYRK3V8/JfdmrlKXukOGiwrTds8KiW1i5Xvgbb+HpXOhxitQqqnjadv/S/Xf0ZhYmpFZJbfL4GkiwygabV6RSTVyY9Cx1kDwtALagOV/EfhsOHdTBGELI7Hc3IOm50HkKuUJtptnm+J0KdOcIxVk7/ADZk1QmUAAklbAAXJ1voBU7dnc5cYuUbLqdg5FgkjwSLIhRiznKwsQCdLjp41RrSUp3R6rh1KVKgoy31GfEPi8uG4fJLEcrkqgbquY6kedgfrUaV2dzh1GNbEKM9jjfC+Z8XHMJe3kZ11BZ2a/irXOoPhU2VbHtKdChUpujOCs+yR2viuATieAjKnIzCOaJrXySAXF/LUqfU1DseJi3ha8oS1WsX3X7qZrgPEvxEIkKhTdlIBuLqxUkGw0Nr1gixFHwqjhcoOfeMSxBI47rnBLOB02AB6Hfz2reCudPhGEp1m51NbcjEYHhs2JNowTc6udh4m/U1s5JHWxnEaVCLgtZdFyOv8IwwihSIbIoUegFqiPIyk5ScnzMx8RVRY45NM+e3mVykn7ha3pvU7v8A+erSp15W2tr53VvudH5BWQcNw/a/MUv6IWJQeyFRWstzn8UqRni6kobX+fP5mgrBQCgCgCgCgML8X8RlwSLYHPKNbajKrN3T0JIGo6A11OEwjKq3Lkjn8RnKNNJc2QcIUrCgLFiFF2JuTpveudVd5t2tqXoK0Uj1tWhscz5vgkOMKKpOdVICjfcG9vm2G+167HD5U1Tcp8nzOXjVUc1GHM10eLbDYISSr3o41zLcXJAAtfxNc+UVVrtQ2b0L0W4Uk5ckajl7lyVcT+MxJQMqFIo0JYIGtmZmIF2NraCwF96TqQjDJD1f7yEYScs0vRHn5sm7bEx4YK35RDub2BVhp66iuPUXjYhRy3UN791pobP2peRJhMGkebKLZjc772A/2FXKdKFOOWCsjdJLY8nGpI8uUtle3dIFyP8AiufxR4aVPw6zs91zZHVy2szzYGQsFVcQSwFgrDw6AHp6Gue+H4LGRShUd0tLv7afI0yQlsy2wnHTEwSXQfW3mD4eVQYbEYrh1Xwq95Q+L9Pw/kaxlKm7PYvMLxKOTY77efpauvg+MYfFTyRupdHpfyJoVYydj0NKK6hIc6+Kwv2TjbLICfA6H+f0q1h3o0cPjEHmpyKHk9rY+E+Bf/62qWv7jOfwz/kx9fozrKT9aoHrDl/NnP2HxmHkwqQtZtnZgCGUhlIWx0JHjsakjBnquH8GlTkqrmsy5W+9/sYTh3B8VObQQSSG9rqpKg+bfKvua2bsX6+Jp4fWbszsS8o4oQ4aMSgrFGokiMkgRzkAK2Ay2DXYE/8ANRXPLTxilKb2u7p2V1r137NFHgsBPwxZI8RGxiGaRJYleRFW12ViFupHiwANHqb4hLFyVSm/a2abSd+q8+xi+c8c7YkuMwTIpS98rKVDXsdDqftW8UrHW4dRp/6a/wDcr3tujdcr4ZVw0RyBSVBIGwJFza/rUZ5us71Ja31L1aERnOezD+FYuQGBBTa+a/Tyte/lW0dzqcHlUjiYuG3PpbuaX4TRzDh95QQrSMYg2n5ZC6gHYFsxH160m7sl45Xp1sTmh0V/P/FjaVqcYKAKAKAKA8HHODw4uFoJlupsdDYqw2ZT0NSUqsqUs0dzSpTjUjlkYrjHLOMw2GK4bFqxWwiR0USMAR3Q5bKTbbu61ahOjUqZpxfez087b/MglCrCGWEvLr++h54OKu6hFgmOII/uTG6kN+8zAKq/vE2tUbwrT1ay9br/ADfsbqumtE79LEMUeOhUpicLI8wJCmJC6SDoc6iyeea1ZlRpzlenJJd3t+fQxGpOKtNa9uZo+Ecn3WKTGSPJItnaK6iISXzDRVBfLoNSQbXrWVaMG1SVu/P+LmypuVnN+nI1tViYx3FpS3ESqrl7ONQzE/3itcjTpYjfzqlC8sTJrSySfe+qfoaLWTPXV03M5xnDOHZyLqeo6C3WvLcVwdd1pVbXi+nLz/bFWrCV7laqkorlSAwuL6EfyNUcRg62Fyylz2aNJQcS84NjO1Bjk1ZLanqp2Pr0r03DMY8RS9rdblmnPMh2M/IOZdFPTwbe4rjcbwMaco4ilo78uu6ZDWhb2kaSCQyRq/8AiUH6i9eloTc6UZvmkyzF3SZ48bwtZQVdQwPQgEfQ1KGrnk4VylBFL2y3zWsATcLffL4VvKpKSs2V6OEo0pOUI6lnzAOyweIkH7MMhHqENaF/DRzVoR6tfU+blk7xHhbWpz26n7bS5F1wDmLEYR88MhS/zDdW/iU6H13o0nuKtGjiFlrK/fmv39R2LkrnZMYexkUJNa4se44G+W+oPW2vrUco2PO8U4PLCR8WDvD5rp/k0vGcD2+Gmw97drG6X8CykA+160ORRqeHUjPozksU2G7FMJjFCyxlYmjdTcOO6CP3Tp3ttayX6mHrxqSqUfdd3dPl08+25qsOgUBRsNqwcwdPio0tndVzEAZiBdjsBfrQ2jCU75VexkviLBHlilPzhsoPXLYt9iB9a3hud3gE71ZU5axtf1Oq8qYqSXBYeWS+do1JJ3Onze4sfetXucrHQhDETjT2u7FrWCqFAFAFAFAQY3FpFG0shyogJY+AFb06cqklCO7NZzUIuT2Rh8Rw1+IYhsQoXLkVVScWMIN7sEXMrhrE2up6G29XJVFTpqkns3dx5+um3quZVUHOfiW5aJ8vrubnB4cRxpGCSEVVBJuSFAFyep0qlKWZtluKskiWtTIlAFAU3GuFM7LPFYSqMpB0Eib5SehB2NVq1Kal4tPfZrk1+ejNJJ3uipwGLEqZwCNWBB6FWKnbzFSUaqqwU0tzaLurksxAUk9BUkpZU2ZbsZTFYpnNzoOg8K8TjMbUxUva25IpTm5bk3AImM5kt3QoW/ib3+gru8HwtSlBymrX5E9GLSuy94lgxKmU9Df/AM1fxmEWJp5G7c15m845lYn4HxCzLC2n7IB1ykbAeVcLhmKxFDEvCV3dcu38P8EFOUoyys0QSvUFocFoDwcyYNpsHiIU+Z4nVR4sVNh9aE2GmoVoyeyaPm3FYGaFiJYnjJsQHUqSNrgEbXuPapkz2NKpCcpOLv8A4IGexHnWSSUrNLqav4cykcSw1v8AGR7FWB+xrE9iPiLvgpp9PufQdQniDy8T4dFiInhlQMjizDrbcWPQg2I8xQkpVZU5KUXqjH4j4du+W+Pl/KuYTkQFW6GQ/wDqW/y1m5chjYRbtTWvvK+/l0PDj+Qsdi8iYmeFI0a5MQdmfpezABTbzO5onbYko4ujhm5UU231tp8NzTYXkThyEExGXL8old5Ao8ArHLb2pcrTx1aV0na+9klfzsaQDpWCoLQBQBQFBzbzKmCjBtmke+Rb2Gm7N+6Pv9xfwGBlipPW0VuynjMYsPHa7eyOXT/EriHaZlkW1/l7Ncvptmt73rsSwGFtljH1u7/j5HLjjcRfNKXpZG45L5zj4kHwuIiUSZCSvzRyps2jbbjQ30965GKwbw9pwenzR08NilW9mS1NjhcLHEuVFyjfxufMnU1QbbLiViasGRKAKASgEoDMYnhkkEjtGheJ2LWW2aNjq2h3UnXSqSU6Emkrweum666c0R6x8iFMQskWdNQy3Fx4jqKs5lOnmjzRve6MebZlz6rnW9tDqQBcbEXttavK8Pq05YiLlHXtt8PxYq02syNnDGANK9cWyU0BWcERZcZne65dVXTvOBbX03/rXz1GpSrcRbmmpLZd11+3kV006mptK9CWBQaADQHDvjPMTxD+GBAPq7f71JDY9Nwq8cLJrq/oYSTdfU/pW505+9H95Gp+HQvxPDfxk/RWP+1ay2IuISthJ/vM+hA1RHixQaAcDQC3oBb0AtAFAFAFAcX+Lkr/AI4qduzjy/w96/8A3Zq9NwySWFsurv8AvkcDiEW8Rd9DB1aKxsfhbGFxpxLsEigjYu5NlGYZFBPibkgfu1Rx95U1CKu29EXcFZTc3okjeP8AE3AiTKRJk/8Acyix88t81va/lVKXCK0YZm1foWlxOk5ZUnbqa3A42KaNZonDo4urDY/yPSx2rmThKEsslZl+MlJXjsT3rU2EoAoAoAoDOS8EliY9gFaMkkIxylCdSFNiCt6pxp1aPswSceSvZrt3Rok47bGfPD4plDi8ZBBZf8LKQSpHTUVWp4PDVJKvD2Wt7dVya5GqhF+0i04fjElTMhuL2+n9Xq/QrwrRzQ2JIyUldBLj4lfIzBTa+ugt61ieKpQnknKztfX87GHJJ2Z5+FQvJixIg/KU3Z+hIW1l8Sf09q5MKHj4914e6ufV25ESWapmWxri1d0nGmWgE/ECgOH/ABba/EXPjHHb6W/W9SQ2PT8L/wCL6syMcWZlHiQPrpW7OnLr0O38rckYXByCZWeSUAgMxAC3FjlUDwvvfeoXJs8pieIVa6yvRdDYrJWCgSK1APBoBwNAOBoBQaAWgFoAoCk5n5Xw2OQLMCGW+WRTZlvv5EeRFT0MTOi7xIatCFVWkcj5j5Uw+DYq2NEh6RpHeT0bvZU9SfY7V3sPXqVldQsuren8/upyK9GnSesvTmZ+XHHII10QG4W+mbbMx/aa2l/pbarsbQd1v1Kcm5q3I8b3+Y31Nr+JGth9R9a0crvV6mVGy0Wh0b4PcdyyPgnOkl3j8nA7yj1UX/yHxrlcTo3iqi5bnT4fV1dN+h1i9cU6oUAUAtAFAITQFdiuEYeR+0ZO8dyCRm/iAPe96rzwtKcnJrffVq/nbf1NXBPUixnBonsUvEwAAZLDujYFbWIFJ4dN5oPK+q+62DjzRRShcNiLdn2rFLtK+5Qm2WMDQAEC+h3FUKqnQcpRjndru+7X/lWtoRu8e5pMLOjoGT5Tt5dCPrXRw9WFWnGcNmSRaauglkABJNgOtSTnGEXKTskZbS1Z4vx6HY/Y1y1xzBOVs/ydvoR+PDqNlc20rqQnGcVKLunzRImnsY3m7lpcX3iSJFHdYdeoDeV63TsXcLjJ0NFtdN/wYTgHLmJfFojRFQrqXLaAKpBNv8Xlat3JWO7ieJUFTajK7a0sdwhvUZ5Y9SUBOpoCUGgHg0A4GgHCgC9APoCDG4tIo2lc2VASx8hW9OnKpNQjuzWc1CLlLZHIOauf8RNdIyYYzsqnvsPFn6eg+9enocNoYdJz9qXy+H5PPVeIVa7tD2Y/MwkkxNWJTbIFFIjrQ2JpMV/ZpIW2zJIn7si90/VGa/8ACtV69O7U1yLNGpo4PmTcv4l0xMEifMJIyLdTmGnvt71vUSnSd+aNKV41FbqfSZryp6IKAdQBegGk0A0mgGk0A0mgPNjMHHKAJFvbbcEehGoqOdOM/e/D+K1MNJlNgpcRHN2Jj/LzELlWyLH+ywbx8Qdb3qhBV6ddRj7uqatolyaf1T1uRrMpdiq5o4i5mMQJCpbQdSQDc/WuRxnESnVdH+1fNkVaTbsVmH4hIp+a48Dr/wCK4U6MJciGyLzBcSUjN0/aHhU/DsbUwNWz1g91913RmnNwfYuRADrXv001dF8miwy+FZB6hAKAUR0A4LQDwKAcKAcKAcKAWgHmgKDnqMtw7EAbhM3spDH7A1bwEsuIg+5Wxkc1CS7Hz9O12Jr09R3keegrRGYiF0aMt8sqFl9nZD73Q1WVS9Rx6f5LDp2pqQlTEQqtYgi2hvqAR7g6EeRrDSaszKdndHa+VOXuGusPEIYAjMoYKGJSN9myoTYENcDwtpavO161aF6Lei+h3aVKlO1VLVmwBqmWSQUAE0A0mgGk0A0mgEJoBDQDTQFXjeLKjZQM1tze1j4eZrh43jdPD1fDiszW+trdu7IZ1lF2RmeYikjiZNCQA6ncEaA+Ytp7VyMdiaOJkqtPR809/PoyGclJ3RT1QNCXDyEHS5vpYdT0+9PDdRqK3FrnQMDEVjRW3CqD6ga17zD03TpRg90kvkXYqySPWgqY2J1oB1qATLQC2oAtQDqAUUAUA8mgIcTEHRkbZlKn0Isf1rMW4tNGGrqx82cUwjQzPC3zIzKfVTavXKanFTXNHmXFwk4vkR4/Gg4aJD80MjZT/wDHJYsPZlv/AJzVWpDLU8RepZhNSp5H6EFWSsQYTQFTupt7bj7GoqOiyvkSVdXmXM6z8IOKXjlwpPyEOv8AC2jAehAP+auXxSlaSmueh0+H1Lxceh0lTXKOgOL0AmagEvQCXoAoBKAaaA8fF5ikEjjQhTb12FV8VNwozkt0mazdos5ykhBuCRXhWk9ykT/ir6N9R/KtPDtsLEZTw+1bXBd8vth42zvmz9CR3R6W1vXU4bisJQlmq3zdd0vhr8iSnKKd2ayGZW1VgfSvU0cRSrK9OSfkyypJ7E61MbEq0BIDQC0AWoAoBaAKAWgAmgGE0BgeeeQ/xTtiYGCykDMjfK5AtcH9lrADwNumprpYTH+Esk9voUcTg1UeeO5nuD/DiUxStibBzGwiQENZ7aMxGm/TzqevxGLaUNr6+RDRwLSblvyOflSNCLEaEeFdVbHNe5C2jg/4hb3Go+16jek79Tdaxt0Nx8LUcYtpB8ojKk+bMpA/7b+1UeJzXhqPO5d4fF53LkdcSeuGdYkV6AkDUA8UAtAFAJQDTQFTzObYST/L/rUVQ4m2sLO3b6o0qe6zmvFJ2SJmXQ6WPhrXk6EFKaTKsVdnphkDIjDqiX82yDMfdrn3rOIUVUairLT6a/MPckBqAwTxYth4H1/nUcqaZixa4HiCEgfK39bGq8oVKbzQfw3NWmtTS8Lx+cmNtwLg+Ir1vA+JVMQnSqu8lqn1XfyLNGo5aMtFNegLBIDQDxQC0AUAtAFALQDTQEbUBG9AeeQUByT4gcryRzPiYlvG5uwG6ufm7vUE66eJrt4LGRcVTm9UcnF4WWZzitCs5U5eeZ88iERW6i2Y+Xl50x+Jio5IvXtyGCoSzZpLT6nSuF8OSJQsahVHQf1qa40pym7yd2dSMVFWSLmEVqbHpSgJVoCQUA4UAtAIRQDSKA82OwwkjaM7MCPTzqOtTVWDg+aMNXVjnvEOWcS94AvzWAk3QC/zE+nTevM0uHV4YhRa068rFZU5KR5ZMMsRMSkkRkqCdyFNrn1tVDEpKtNLq/qaS3YlQGDzcQxDRpnABsRcHqL61JRgpyysylc9KNcA+IBHoRcfY1pODg7MwX3LuJPbx3PiD/0n/irXCfYxkbc7/Rm1LSaNupr2pcJAaAeDQDxQC0AtAFAFAMNAMNAMK0Axo6A8eKwqt8wv5UB5/wAKPCgHpDQE6pQEiigJAKAeKAUUAtALQCGgGMKAhagOaY0/mv8Axt/qNeGxP+9Pzf1KT3ZXw4smZ4rfKqkHxv41iVK1NTvvcW0uHFv7l/T/AHFMP/uIR3PVBKGiiI6RRg+oUCpsdJOrpyS+hmW5acAP9oj/AIhWOHr/AOqHmIe8joKmvalwkFASCgHigHCgFoBaAKAYRQCZaAXLQEb0BA4oCIpQBkoBwWgHAUA4CgFoBaAL0AXoBM1AIWoCCRqA5rjxaWQfvt/qNeHxStWmu7+pSktWVeHX+0yn9yL9ZKTf9GPm/sHsejFx5o2XxFR05ZZJmFue5eGukKOBdCo1HTyPhVmvg6qgqtrp6+XmbOLtcveUuHkt27DQaJ5nYn2Gnv5V0eD4TXx5Ly+7JKMf7jXLXoiwTLQDxQDxQDxQDhQBQC0AlqALUA1qAiagGEUA3LQCZaAW1AFqAW1AFAFAIaAaTQDCaAYzUBBK1AZDjvDiXMia33Hn4iuJxHhsqkvFpb81+CCpTu7ozkcJEsjEEXCDUW2zfzrkYjD1KVKGdWu39iOUWkrk5qmldmhvuEwlYkU7hRf1trXuMPBwpRi+SRcirJIskFTGxMooCVRQEgoBwoBwoBwoB1AFALQDTQDDQDDQDSKAS1AFqAS1AFqAKAKASgENAMNAMNARtQEEgoDwTQ3oCvxfDw4sR79ahr0IVoZJrQxKKaszy4Xl9g4bMCAb2trXOw/CYUqqm5XS2ViONKzuazDIba11yU9ix0BIFoBwFAOAoBwFAOFAOFAKKAWgENANNANNAIaAbagEtQBagEtQBagCgEoBKAQ0A0igIyKAYwoCJ1oCJo6AZ2NATRx0B6ohQHpUUA8CgHZaALUAtqAW1AOoAoBaAQ0A00AhoBpoBDQCGgCgEoAoBKADQCGgENANNARmgGmgIzQDDQBQDloCeOgPQlASigFFALQCigCgFoBaAKA//9k="/>
          <p:cNvSpPr/>
          <p:nvPr/>
        </p:nvSpPr>
        <p:spPr>
          <a:xfrm>
            <a:off x="155575"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97" name="Google Shape;97;p23"/>
          <p:cNvSpPr txBox="1"/>
          <p:nvPr/>
        </p:nvSpPr>
        <p:spPr>
          <a:xfrm>
            <a:off x="4716016" y="5301208"/>
            <a:ext cx="4284984" cy="1200329"/>
          </a:xfrm>
          <a:prstGeom prst="rect">
            <a:avLst/>
          </a:prstGeom>
          <a:gradFill>
            <a:gsLst>
              <a:gs pos="0">
                <a:srgbClr val="C8B2E9"/>
              </a:gs>
              <a:gs pos="35000">
                <a:srgbClr val="D6CAED"/>
              </a:gs>
              <a:gs pos="100000">
                <a:srgbClr val="EFE8FA"/>
              </a:gs>
            </a:gsLst>
            <a:lin ang="16200000" scaled="0"/>
          </a:gradFill>
          <a:ln w="9525" cap="flat" cmpd="sng">
            <a:solidFill>
              <a:srgbClr val="7C5F9F"/>
            </a:solidFill>
            <a:prstDash val="solid"/>
            <a:round/>
            <a:headEnd type="none" w="sm" len="sm"/>
            <a:tailEnd type="none" w="sm" len="sm"/>
          </a:ln>
          <a:effectLst>
            <a:outerShdw blurRad="40000" dist="20000" dir="5400000" rotWithShape="0">
              <a:srgbClr val="000000">
                <a:alpha val="37254"/>
              </a:srgbClr>
            </a:outerShdw>
          </a:effectLst>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400"/>
              <a:buFont typeface="Arial"/>
              <a:buNone/>
            </a:pPr>
            <a:r>
              <a:rPr lang="en-GB" sz="2400" b="1" i="0" u="none" strike="noStrike" cap="none">
                <a:solidFill>
                  <a:schemeClr val="dk1"/>
                </a:solidFill>
                <a:latin typeface="Calibri"/>
                <a:ea typeface="Calibri"/>
                <a:cs typeface="Calibri"/>
                <a:sym typeface="Calibri"/>
              </a:rPr>
              <a:t>Your ‘movie’ will change as you read more- everyone will see a different picture!</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gac3f0d7d98_0_35"/>
          <p:cNvSpPr txBox="1">
            <a:spLocks noGrp="1"/>
          </p:cNvSpPr>
          <p:nvPr>
            <p:ph type="title"/>
          </p:nvPr>
        </p:nvSpPr>
        <p:spPr>
          <a:xfrm>
            <a:off x="323275" y="288051"/>
            <a:ext cx="8229600" cy="1212000"/>
          </a:xfrm>
          <a:prstGeom prst="rect">
            <a:avLst/>
          </a:prstGeom>
          <a:gradFill>
            <a:gsLst>
              <a:gs pos="0">
                <a:srgbClr val="9FC3FF"/>
              </a:gs>
              <a:gs pos="35000">
                <a:srgbClr val="BDD5FF"/>
              </a:gs>
              <a:gs pos="100000">
                <a:srgbClr val="E4EEFF"/>
              </a:gs>
            </a:gsLst>
            <a:lin ang="16200038" scaled="0"/>
          </a:gradFill>
          <a:ln w="9525" cap="flat" cmpd="sng">
            <a:solidFill>
              <a:srgbClr val="4A7DBA"/>
            </a:solidFill>
            <a:prstDash val="solid"/>
            <a:round/>
            <a:headEnd type="none" w="sm" len="sm"/>
            <a:tailEnd type="none" w="sm" len="sm"/>
          </a:ln>
          <a:effectLst>
            <a:outerShdw blurRad="40000" dist="20000" dir="5400000" rotWithShape="0">
              <a:srgbClr val="000000">
                <a:alpha val="36862"/>
              </a:srgbClr>
            </a:outerShdw>
          </a:effectLst>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1100"/>
              <a:buFont typeface="Arial"/>
              <a:buNone/>
            </a:pPr>
            <a:r>
              <a:rPr lang="en-GB" sz="3400">
                <a:latin typeface="Comic Sans MS"/>
                <a:ea typeface="Comic Sans MS"/>
                <a:cs typeface="Comic Sans MS"/>
                <a:sym typeface="Comic Sans MS"/>
              </a:rPr>
              <a:t>I can use figurative language to write a character description.  </a:t>
            </a:r>
            <a:endParaRPr sz="3400">
              <a:latin typeface="Comic Sans MS"/>
              <a:ea typeface="Comic Sans MS"/>
              <a:cs typeface="Comic Sans MS"/>
              <a:sym typeface="Comic Sans MS"/>
            </a:endParaRPr>
          </a:p>
        </p:txBody>
      </p:sp>
      <p:sp>
        <p:nvSpPr>
          <p:cNvPr id="103" name="Google Shape;103;gac3f0d7d98_0_35"/>
          <p:cNvSpPr txBox="1"/>
          <p:nvPr/>
        </p:nvSpPr>
        <p:spPr>
          <a:xfrm>
            <a:off x="393300" y="2138525"/>
            <a:ext cx="3465900" cy="1524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2800">
                <a:latin typeface="Comic Sans MS"/>
                <a:ea typeface="Comic Sans MS"/>
                <a:cs typeface="Comic Sans MS"/>
                <a:sym typeface="Comic Sans MS"/>
              </a:rPr>
              <a:t>Simple sentences - </a:t>
            </a:r>
            <a:endParaRPr sz="2800">
              <a:latin typeface="Comic Sans MS"/>
              <a:ea typeface="Comic Sans MS"/>
              <a:cs typeface="Comic Sans MS"/>
              <a:sym typeface="Comic Sans MS"/>
            </a:endParaRPr>
          </a:p>
          <a:p>
            <a:pPr marL="0" lvl="0" indent="0" algn="l" rtl="0">
              <a:spcBef>
                <a:spcPts val="0"/>
              </a:spcBef>
              <a:spcAft>
                <a:spcPts val="0"/>
              </a:spcAft>
              <a:buNone/>
            </a:pPr>
            <a:r>
              <a:rPr lang="en-GB" sz="2800">
                <a:latin typeface="Comic Sans MS"/>
                <a:ea typeface="Comic Sans MS"/>
                <a:cs typeface="Comic Sans MS"/>
                <a:sym typeface="Comic Sans MS"/>
              </a:rPr>
              <a:t>just one clause </a:t>
            </a:r>
            <a:endParaRPr sz="2800">
              <a:latin typeface="Comic Sans MS"/>
              <a:ea typeface="Comic Sans MS"/>
              <a:cs typeface="Comic Sans MS"/>
              <a:sym typeface="Comic Sans MS"/>
            </a:endParaRPr>
          </a:p>
          <a:p>
            <a:pPr marL="0" lvl="0" indent="0" algn="l" rtl="0">
              <a:spcBef>
                <a:spcPts val="0"/>
              </a:spcBef>
              <a:spcAft>
                <a:spcPts val="0"/>
              </a:spcAft>
              <a:buNone/>
            </a:pPr>
            <a:endParaRPr sz="2800">
              <a:latin typeface="Comic Sans MS"/>
              <a:ea typeface="Comic Sans MS"/>
              <a:cs typeface="Comic Sans MS"/>
              <a:sym typeface="Comic Sans MS"/>
            </a:endParaRPr>
          </a:p>
          <a:p>
            <a:pPr marL="0" lvl="0" indent="0" algn="l" rtl="0">
              <a:spcBef>
                <a:spcPts val="0"/>
              </a:spcBef>
              <a:spcAft>
                <a:spcPts val="0"/>
              </a:spcAft>
              <a:buNone/>
            </a:pPr>
            <a:endParaRPr sz="2800">
              <a:latin typeface="Comic Sans MS"/>
              <a:ea typeface="Comic Sans MS"/>
              <a:cs typeface="Comic Sans MS"/>
              <a:sym typeface="Comic Sans MS"/>
            </a:endParaRPr>
          </a:p>
        </p:txBody>
      </p:sp>
      <p:sp>
        <p:nvSpPr>
          <p:cNvPr id="104" name="Google Shape;104;gac3f0d7d98_0_35"/>
          <p:cNvSpPr txBox="1"/>
          <p:nvPr/>
        </p:nvSpPr>
        <p:spPr>
          <a:xfrm>
            <a:off x="589925" y="4793225"/>
            <a:ext cx="2728500" cy="1769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Calibri"/>
              <a:ea typeface="Calibri"/>
              <a:cs typeface="Calibri"/>
              <a:sym typeface="Calibri"/>
            </a:endParaRPr>
          </a:p>
        </p:txBody>
      </p:sp>
      <p:sp>
        <p:nvSpPr>
          <p:cNvPr id="105" name="Google Shape;105;gac3f0d7d98_0_35"/>
          <p:cNvSpPr txBox="1"/>
          <p:nvPr/>
        </p:nvSpPr>
        <p:spPr>
          <a:xfrm>
            <a:off x="368700" y="4498250"/>
            <a:ext cx="2728500" cy="2064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2800">
                <a:solidFill>
                  <a:schemeClr val="dk1"/>
                </a:solidFill>
                <a:latin typeface="Comic Sans MS"/>
                <a:ea typeface="Comic Sans MS"/>
                <a:cs typeface="Comic Sans MS"/>
                <a:sym typeface="Comic Sans MS"/>
              </a:rPr>
              <a:t>Similes - compare using ‘as’ or ‘like’</a:t>
            </a:r>
            <a:endParaRPr>
              <a:latin typeface="Calibri"/>
              <a:ea typeface="Calibri"/>
              <a:cs typeface="Calibri"/>
              <a:sym typeface="Calibri"/>
            </a:endParaRPr>
          </a:p>
        </p:txBody>
      </p:sp>
      <p:sp>
        <p:nvSpPr>
          <p:cNvPr id="106" name="Google Shape;106;gac3f0d7d98_0_35"/>
          <p:cNvSpPr txBox="1"/>
          <p:nvPr/>
        </p:nvSpPr>
        <p:spPr>
          <a:xfrm>
            <a:off x="6046850" y="2113925"/>
            <a:ext cx="2925000" cy="2384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2800">
                <a:latin typeface="Comic Sans MS"/>
                <a:ea typeface="Comic Sans MS"/>
                <a:cs typeface="Comic Sans MS"/>
                <a:sym typeface="Comic Sans MS"/>
              </a:rPr>
              <a:t>compound sentences- FANBOYS conjunctions </a:t>
            </a:r>
            <a:endParaRPr sz="2800">
              <a:latin typeface="Comic Sans MS"/>
              <a:ea typeface="Comic Sans MS"/>
              <a:cs typeface="Comic Sans MS"/>
              <a:sym typeface="Comic Sans MS"/>
            </a:endParaRPr>
          </a:p>
        </p:txBody>
      </p:sp>
      <p:sp>
        <p:nvSpPr>
          <p:cNvPr id="107" name="Google Shape;107;gac3f0d7d98_0_35"/>
          <p:cNvSpPr txBox="1"/>
          <p:nvPr/>
        </p:nvSpPr>
        <p:spPr>
          <a:xfrm>
            <a:off x="4694900" y="4449100"/>
            <a:ext cx="2409000" cy="2064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2800">
                <a:latin typeface="Comic Sans MS"/>
                <a:ea typeface="Comic Sans MS"/>
                <a:cs typeface="Comic Sans MS"/>
                <a:sym typeface="Comic Sans MS"/>
              </a:rPr>
              <a:t>Complex sentences - I SAW A WABUB</a:t>
            </a:r>
            <a:endParaRPr sz="2800">
              <a:latin typeface="Comic Sans MS"/>
              <a:ea typeface="Comic Sans MS"/>
              <a:cs typeface="Comic Sans MS"/>
              <a:sym typeface="Comic Sans M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ga23e97bf23_0_3"/>
          <p:cNvSpPr txBox="1">
            <a:spLocks noGrp="1"/>
          </p:cNvSpPr>
          <p:nvPr>
            <p:ph type="title"/>
          </p:nvPr>
        </p:nvSpPr>
        <p:spPr>
          <a:xfrm>
            <a:off x="323275" y="288051"/>
            <a:ext cx="8229600" cy="1212000"/>
          </a:xfrm>
          <a:prstGeom prst="rect">
            <a:avLst/>
          </a:prstGeom>
          <a:gradFill>
            <a:gsLst>
              <a:gs pos="0">
                <a:srgbClr val="9FC3FF"/>
              </a:gs>
              <a:gs pos="35000">
                <a:srgbClr val="BDD5FF"/>
              </a:gs>
              <a:gs pos="100000">
                <a:srgbClr val="E4EEFF"/>
              </a:gs>
            </a:gsLst>
            <a:lin ang="16200038" scaled="0"/>
          </a:gradFill>
          <a:ln w="9525" cap="flat" cmpd="sng">
            <a:solidFill>
              <a:srgbClr val="4A7DBA"/>
            </a:solidFill>
            <a:prstDash val="solid"/>
            <a:round/>
            <a:headEnd type="none" w="sm" len="sm"/>
            <a:tailEnd type="none" w="sm" len="sm"/>
          </a:ln>
          <a:effectLst>
            <a:outerShdw blurRad="40000" dist="20000" dir="5400000" rotWithShape="0">
              <a:srgbClr val="000000">
                <a:alpha val="36860"/>
              </a:srgbClr>
            </a:outerShdw>
          </a:effectLst>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100"/>
              <a:buFont typeface="Arial"/>
              <a:buNone/>
            </a:pPr>
            <a:r>
              <a:rPr lang="en-GB" sz="3400">
                <a:latin typeface="Comic Sans MS"/>
                <a:ea typeface="Comic Sans MS"/>
                <a:cs typeface="Comic Sans MS"/>
                <a:sym typeface="Comic Sans MS"/>
              </a:rPr>
              <a:t>I can use figurative language to write a character description.</a:t>
            </a:r>
            <a:endParaRPr/>
          </a:p>
        </p:txBody>
      </p:sp>
      <p:sp>
        <p:nvSpPr>
          <p:cNvPr id="113" name="Google Shape;113;ga23e97bf23_0_3"/>
          <p:cNvSpPr txBox="1"/>
          <p:nvPr/>
        </p:nvSpPr>
        <p:spPr>
          <a:xfrm>
            <a:off x="491625" y="2101550"/>
            <a:ext cx="3195600" cy="2040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2800">
                <a:latin typeface="Comic Sans MS"/>
                <a:ea typeface="Comic Sans MS"/>
                <a:cs typeface="Comic Sans MS"/>
                <a:sym typeface="Comic Sans MS"/>
              </a:rPr>
              <a:t>Personification - giving human qualities to a non-human object</a:t>
            </a:r>
            <a:endParaRPr sz="2800">
              <a:latin typeface="Comic Sans MS"/>
              <a:ea typeface="Comic Sans MS"/>
              <a:cs typeface="Comic Sans MS"/>
              <a:sym typeface="Comic Sans MS"/>
            </a:endParaRPr>
          </a:p>
        </p:txBody>
      </p:sp>
      <p:sp>
        <p:nvSpPr>
          <p:cNvPr id="114" name="Google Shape;114;ga23e97bf23_0_3"/>
          <p:cNvSpPr txBox="1"/>
          <p:nvPr/>
        </p:nvSpPr>
        <p:spPr>
          <a:xfrm>
            <a:off x="5235775" y="4141850"/>
            <a:ext cx="3317100" cy="2040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2800">
                <a:latin typeface="Comic Sans MS"/>
                <a:ea typeface="Comic Sans MS"/>
                <a:cs typeface="Comic Sans MS"/>
                <a:sym typeface="Comic Sans MS"/>
              </a:rPr>
              <a:t>Metaphor - compare by suggesting two things are the same</a:t>
            </a:r>
            <a:endParaRPr sz="2800">
              <a:latin typeface="Comic Sans MS"/>
              <a:ea typeface="Comic Sans MS"/>
              <a:cs typeface="Comic Sans MS"/>
              <a:sym typeface="Comic Sans M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ga23e97bf23_0_14"/>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endParaRPr/>
          </a:p>
        </p:txBody>
      </p:sp>
      <p:sp>
        <p:nvSpPr>
          <p:cNvPr id="120" name="Google Shape;120;ga23e97bf23_0_14"/>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GB" sz="2800" dirty="0">
                <a:latin typeface="Comic Sans MS" pitchFamily="66" charset="0"/>
              </a:rPr>
              <a:t>Describe the character’s appearance and personality. </a:t>
            </a:r>
            <a:endParaRPr sz="2800" dirty="0">
              <a:latin typeface="Comic Sans MS" pitchFamily="66" charset="0"/>
            </a:endParaRPr>
          </a:p>
          <a:p>
            <a:pPr marL="0" lvl="0" indent="0" algn="l" rtl="0">
              <a:spcBef>
                <a:spcPts val="360"/>
              </a:spcBef>
              <a:spcAft>
                <a:spcPts val="0"/>
              </a:spcAft>
              <a:buNone/>
            </a:pPr>
            <a:endParaRPr sz="2800" dirty="0">
              <a:latin typeface="Comic Sans MS" pitchFamily="66" charset="0"/>
            </a:endParaRPr>
          </a:p>
          <a:p>
            <a:pPr marL="0" lvl="0" indent="0" algn="l" rtl="0">
              <a:spcBef>
                <a:spcPts val="360"/>
              </a:spcBef>
              <a:spcAft>
                <a:spcPts val="0"/>
              </a:spcAft>
              <a:buNone/>
            </a:pPr>
            <a:r>
              <a:rPr lang="en-GB" sz="2800" dirty="0">
                <a:latin typeface="Comic Sans MS" pitchFamily="66" charset="0"/>
              </a:rPr>
              <a:t>Consider what their actions tell us about their character. </a:t>
            </a:r>
            <a:endParaRPr sz="2800" dirty="0">
              <a:latin typeface="Comic Sans MS" pitchFamily="66" charset="0"/>
            </a:endParaRPr>
          </a:p>
        </p:txBody>
      </p:sp>
      <p:sp>
        <p:nvSpPr>
          <p:cNvPr id="121" name="Google Shape;121;ga23e97bf23_0_14"/>
          <p:cNvSpPr txBox="1">
            <a:spLocks noGrp="1"/>
          </p:cNvSpPr>
          <p:nvPr>
            <p:ph type="title"/>
          </p:nvPr>
        </p:nvSpPr>
        <p:spPr>
          <a:xfrm>
            <a:off x="323275" y="288051"/>
            <a:ext cx="8229600" cy="1212000"/>
          </a:xfrm>
          <a:prstGeom prst="rect">
            <a:avLst/>
          </a:prstGeom>
          <a:gradFill>
            <a:gsLst>
              <a:gs pos="0">
                <a:srgbClr val="9FC3FF"/>
              </a:gs>
              <a:gs pos="35000">
                <a:srgbClr val="BDD5FF"/>
              </a:gs>
              <a:gs pos="100000">
                <a:srgbClr val="E4EEFF"/>
              </a:gs>
            </a:gsLst>
            <a:lin ang="16200038" scaled="0"/>
          </a:gradFill>
          <a:ln w="9525" cap="flat" cmpd="sng">
            <a:solidFill>
              <a:srgbClr val="4A7DBA"/>
            </a:solidFill>
            <a:prstDash val="solid"/>
            <a:round/>
            <a:headEnd type="none" w="sm" len="sm"/>
            <a:tailEnd type="none" w="sm" len="sm"/>
          </a:ln>
          <a:effectLst>
            <a:outerShdw blurRad="40000" dist="20000" dir="5400000" rotWithShape="0">
              <a:srgbClr val="000000">
                <a:alpha val="36860"/>
              </a:srgbClr>
            </a:outerShdw>
          </a:effectLst>
        </p:spPr>
        <p:txBody>
          <a:bodyPr spcFirstLastPara="1" wrap="square" lIns="91425" tIns="45700" rIns="91425" bIns="45700" anchor="ctr" anchorCtr="0">
            <a:noAutofit/>
          </a:bodyPr>
          <a:lstStyle/>
          <a:p>
            <a:pPr marL="0" lvl="0" indent="0" algn="ctr" rtl="0">
              <a:spcBef>
                <a:spcPts val="0"/>
              </a:spcBef>
              <a:spcAft>
                <a:spcPts val="0"/>
              </a:spcAft>
              <a:buNone/>
            </a:pPr>
            <a:r>
              <a:rPr lang="en-GB" sz="3400" dirty="0">
                <a:latin typeface="Comic Sans MS"/>
                <a:ea typeface="Comic Sans MS"/>
                <a:cs typeface="Comic Sans MS"/>
                <a:sym typeface="Comic Sans MS"/>
              </a:rPr>
              <a:t>I can use figurative language to write a character description.</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ga23e97bf23_0_22"/>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endParaRPr/>
          </a:p>
        </p:txBody>
      </p:sp>
      <p:sp>
        <p:nvSpPr>
          <p:cNvPr id="127" name="Google Shape;127;ga23e97bf23_0_22"/>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GB" sz="2600" dirty="0">
                <a:latin typeface="Comic Sans MS" pitchFamily="66" charset="0"/>
              </a:rPr>
              <a:t>Write a character description about the first spirit. </a:t>
            </a:r>
            <a:endParaRPr sz="2600" dirty="0">
              <a:latin typeface="Comic Sans MS" pitchFamily="66" charset="0"/>
            </a:endParaRPr>
          </a:p>
          <a:p>
            <a:pPr marL="0" lvl="0" indent="0" algn="l" rtl="0">
              <a:spcBef>
                <a:spcPts val="360"/>
              </a:spcBef>
              <a:spcAft>
                <a:spcPts val="0"/>
              </a:spcAft>
              <a:buNone/>
            </a:pPr>
            <a:endParaRPr sz="2600" dirty="0">
              <a:latin typeface="Comic Sans MS" pitchFamily="66" charset="0"/>
            </a:endParaRPr>
          </a:p>
          <a:p>
            <a:pPr marL="0" lvl="0" indent="0" algn="l" rtl="0">
              <a:spcBef>
                <a:spcPts val="360"/>
              </a:spcBef>
              <a:spcAft>
                <a:spcPts val="0"/>
              </a:spcAft>
              <a:buNone/>
            </a:pPr>
            <a:r>
              <a:rPr lang="en-GB" sz="2600" dirty="0">
                <a:latin typeface="Comic Sans MS" pitchFamily="66" charset="0"/>
              </a:rPr>
              <a:t>Use the checklist to help you! </a:t>
            </a:r>
            <a:endParaRPr sz="2600" dirty="0">
              <a:latin typeface="Comic Sans MS" pitchFamily="66" charset="0"/>
            </a:endParaRPr>
          </a:p>
        </p:txBody>
      </p:sp>
      <p:sp>
        <p:nvSpPr>
          <p:cNvPr id="128" name="Google Shape;128;ga23e97bf23_0_22"/>
          <p:cNvSpPr txBox="1">
            <a:spLocks noGrp="1"/>
          </p:cNvSpPr>
          <p:nvPr>
            <p:ph type="title"/>
          </p:nvPr>
        </p:nvSpPr>
        <p:spPr>
          <a:xfrm>
            <a:off x="323275" y="288051"/>
            <a:ext cx="8229600" cy="1212000"/>
          </a:xfrm>
          <a:prstGeom prst="rect">
            <a:avLst/>
          </a:prstGeom>
          <a:gradFill>
            <a:gsLst>
              <a:gs pos="0">
                <a:srgbClr val="9FC3FF"/>
              </a:gs>
              <a:gs pos="35000">
                <a:srgbClr val="BDD5FF"/>
              </a:gs>
              <a:gs pos="100000">
                <a:srgbClr val="E4EEFF"/>
              </a:gs>
            </a:gsLst>
            <a:lin ang="16200038" scaled="0"/>
          </a:gradFill>
          <a:ln w="9525" cap="flat" cmpd="sng">
            <a:solidFill>
              <a:srgbClr val="4A7DBA"/>
            </a:solidFill>
            <a:prstDash val="solid"/>
            <a:round/>
            <a:headEnd type="none" w="sm" len="sm"/>
            <a:tailEnd type="none" w="sm" len="sm"/>
          </a:ln>
          <a:effectLst>
            <a:outerShdw blurRad="40000" dist="20000" dir="5400000" rotWithShape="0">
              <a:srgbClr val="000000">
                <a:alpha val="36860"/>
              </a:srgbClr>
            </a:outerShdw>
          </a:effectLst>
        </p:spPr>
        <p:txBody>
          <a:bodyPr spcFirstLastPara="1" wrap="square" lIns="91425" tIns="45700" rIns="91425" bIns="45700" anchor="ctr" anchorCtr="0">
            <a:noAutofit/>
          </a:bodyPr>
          <a:lstStyle/>
          <a:p>
            <a:pPr marL="0" lvl="0" indent="0" algn="ctr" rtl="0">
              <a:spcBef>
                <a:spcPts val="0"/>
              </a:spcBef>
              <a:spcAft>
                <a:spcPts val="0"/>
              </a:spcAft>
              <a:buNone/>
            </a:pPr>
            <a:r>
              <a:rPr lang="en-GB" sz="3400">
                <a:latin typeface="Comic Sans MS"/>
                <a:ea typeface="Comic Sans MS"/>
                <a:cs typeface="Comic Sans MS"/>
                <a:sym typeface="Comic Sans MS"/>
              </a:rPr>
              <a:t>Your task...</a:t>
            </a:r>
            <a:endParaRPr/>
          </a:p>
        </p:txBody>
      </p:sp>
      <p:pic>
        <p:nvPicPr>
          <p:cNvPr id="129" name="Google Shape;129;ga23e97bf23_0_22"/>
          <p:cNvPicPr preferRelativeResize="0"/>
          <p:nvPr/>
        </p:nvPicPr>
        <p:blipFill rotWithShape="1">
          <a:blip r:embed="rId3">
            <a:alphaModFix/>
          </a:blip>
          <a:srcRect l="20157" t="37335" r="23926" b="12962"/>
          <a:stretch/>
        </p:blipFill>
        <p:spPr>
          <a:xfrm>
            <a:off x="1881688" y="4055825"/>
            <a:ext cx="5112773" cy="2556376"/>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gac6998dd9d_0_0"/>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endParaRPr/>
          </a:p>
        </p:txBody>
      </p:sp>
      <p:sp>
        <p:nvSpPr>
          <p:cNvPr id="135" name="Google Shape;135;gac6998dd9d_0_0"/>
          <p:cNvSpPr txBox="1">
            <a:spLocks noGrp="1"/>
          </p:cNvSpPr>
          <p:nvPr>
            <p:ph type="body" idx="1"/>
          </p:nvPr>
        </p:nvSpPr>
        <p:spPr>
          <a:xfrm>
            <a:off x="457200" y="1600200"/>
            <a:ext cx="8229600" cy="5056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GB" sz="2400" dirty="0">
                <a:solidFill>
                  <a:srgbClr val="999999"/>
                </a:solidFill>
              </a:rPr>
              <a:t>As bright as a bolt of lightning</a:t>
            </a:r>
            <a:r>
              <a:rPr lang="en-GB" sz="2400" dirty="0"/>
              <a:t>, the spirit illuminated Scrooge’s chamber creating </a:t>
            </a:r>
            <a:r>
              <a:rPr lang="en-GB" sz="2400" dirty="0">
                <a:solidFill>
                  <a:srgbClr val="00FF00"/>
                </a:solidFill>
              </a:rPr>
              <a:t>eerie, elongated shadows</a:t>
            </a:r>
            <a:r>
              <a:rPr lang="en-GB" sz="2400" dirty="0"/>
              <a:t> which </a:t>
            </a:r>
            <a:r>
              <a:rPr lang="en-GB" sz="2400" dirty="0">
                <a:solidFill>
                  <a:srgbClr val="999999"/>
                </a:solidFill>
              </a:rPr>
              <a:t>danced across the walls and ceiling</a:t>
            </a:r>
            <a:r>
              <a:rPr lang="en-GB" sz="2400" dirty="0"/>
              <a:t>. Scrooge shielded his eyes. </a:t>
            </a:r>
            <a:endParaRPr sz="2400" dirty="0"/>
          </a:p>
          <a:p>
            <a:pPr marL="0" lvl="0" indent="0" algn="l" rtl="0">
              <a:spcBef>
                <a:spcPts val="360"/>
              </a:spcBef>
              <a:spcAft>
                <a:spcPts val="0"/>
              </a:spcAft>
              <a:buNone/>
            </a:pPr>
            <a:r>
              <a:rPr lang="en-GB" sz="2400" dirty="0"/>
              <a:t>The spectre, </a:t>
            </a:r>
            <a:r>
              <a:rPr lang="en-GB" sz="2400" dirty="0">
                <a:solidFill>
                  <a:srgbClr val="FF0000"/>
                </a:solidFill>
              </a:rPr>
              <a:t>who was as small as a child</a:t>
            </a:r>
            <a:r>
              <a:rPr lang="en-GB" sz="2400" dirty="0"/>
              <a:t>, wore a </a:t>
            </a:r>
            <a:r>
              <a:rPr lang="en-GB" sz="2400" dirty="0">
                <a:solidFill>
                  <a:srgbClr val="00FF00"/>
                </a:solidFill>
              </a:rPr>
              <a:t>gleaming white tunic</a:t>
            </a:r>
            <a:r>
              <a:rPr lang="en-GB" sz="2400" dirty="0"/>
              <a:t> and clasped </a:t>
            </a:r>
            <a:r>
              <a:rPr lang="en-GB" sz="2400" dirty="0">
                <a:solidFill>
                  <a:srgbClr val="00FF00"/>
                </a:solidFill>
              </a:rPr>
              <a:t>a sprig of emerald green holly</a:t>
            </a:r>
            <a:r>
              <a:rPr lang="en-GB" sz="2400" dirty="0"/>
              <a:t> in one </a:t>
            </a:r>
            <a:r>
              <a:rPr lang="en-GB" sz="2400" dirty="0">
                <a:solidFill>
                  <a:srgbClr val="00FF00"/>
                </a:solidFill>
              </a:rPr>
              <a:t>pale, wrinkled hand</a:t>
            </a:r>
            <a:r>
              <a:rPr lang="en-GB" sz="2400" dirty="0"/>
              <a:t>.</a:t>
            </a:r>
            <a:endParaRPr sz="2400" dirty="0"/>
          </a:p>
          <a:p>
            <a:pPr marL="0" lvl="0" indent="0" algn="l" rtl="0">
              <a:spcBef>
                <a:spcPts val="360"/>
              </a:spcBef>
              <a:spcAft>
                <a:spcPts val="0"/>
              </a:spcAft>
              <a:buNone/>
            </a:pPr>
            <a:r>
              <a:rPr lang="en-GB" sz="2400" dirty="0"/>
              <a:t>The light emerging from the crown of its head made the phantom appear almost angelic, except that it had no wings. Instead, this supernatural visitor hovered ominously at the foot of Scrooge’s four poster bed, barefoot despite the chill of </a:t>
            </a:r>
            <a:r>
              <a:rPr lang="en-GB" sz="2400" dirty="0">
                <a:solidFill>
                  <a:srgbClr val="00FF00"/>
                </a:solidFill>
              </a:rPr>
              <a:t>the</a:t>
            </a:r>
            <a:r>
              <a:rPr lang="en-GB" sz="2400" dirty="0"/>
              <a:t> </a:t>
            </a:r>
            <a:r>
              <a:rPr lang="en-GB" sz="2400" dirty="0">
                <a:solidFill>
                  <a:srgbClr val="00FF00"/>
                </a:solidFill>
              </a:rPr>
              <a:t>bleak winter’s night</a:t>
            </a:r>
            <a:r>
              <a:rPr lang="en-GB" sz="2400" dirty="0"/>
              <a:t>. </a:t>
            </a:r>
            <a:endParaRPr sz="2400" dirty="0"/>
          </a:p>
          <a:p>
            <a:pPr marL="0" lvl="0" indent="0" algn="l" rtl="0">
              <a:spcBef>
                <a:spcPts val="360"/>
              </a:spcBef>
              <a:spcAft>
                <a:spcPts val="0"/>
              </a:spcAft>
              <a:buNone/>
            </a:pPr>
            <a:r>
              <a:rPr lang="en-GB" sz="2400" dirty="0"/>
              <a:t>Unlike Jacob- </a:t>
            </a:r>
            <a:r>
              <a:rPr lang="en-GB" sz="2400" dirty="0">
                <a:solidFill>
                  <a:srgbClr val="FF0000"/>
                </a:solidFill>
              </a:rPr>
              <a:t>who was bound in heavy clanking chains</a:t>
            </a:r>
            <a:r>
              <a:rPr lang="en-GB" sz="2400" dirty="0"/>
              <a:t> -this ghost was free of shackles and its </a:t>
            </a:r>
            <a:r>
              <a:rPr lang="en-GB" sz="2400" dirty="0">
                <a:solidFill>
                  <a:srgbClr val="00FF00"/>
                </a:solidFill>
              </a:rPr>
              <a:t>long silvery white hair</a:t>
            </a:r>
            <a:r>
              <a:rPr lang="en-GB" sz="2400" dirty="0"/>
              <a:t> floated in strands around its strange face </a:t>
            </a:r>
            <a:r>
              <a:rPr lang="en-GB" sz="2400" dirty="0">
                <a:solidFill>
                  <a:srgbClr val="666666"/>
                </a:solidFill>
              </a:rPr>
              <a:t>as if it were underwater. </a:t>
            </a:r>
            <a:endParaRPr sz="2400" dirty="0">
              <a:solidFill>
                <a:srgbClr val="666666"/>
              </a:solidFill>
            </a:endParaRPr>
          </a:p>
        </p:txBody>
      </p:sp>
      <p:sp>
        <p:nvSpPr>
          <p:cNvPr id="136" name="Google Shape;136;gac6998dd9d_0_0"/>
          <p:cNvSpPr txBox="1">
            <a:spLocks noGrp="1"/>
          </p:cNvSpPr>
          <p:nvPr>
            <p:ph type="title"/>
          </p:nvPr>
        </p:nvSpPr>
        <p:spPr>
          <a:xfrm>
            <a:off x="295565" y="295788"/>
            <a:ext cx="4659600" cy="1212000"/>
          </a:xfrm>
          <a:prstGeom prst="rect">
            <a:avLst/>
          </a:prstGeom>
          <a:gradFill>
            <a:gsLst>
              <a:gs pos="0">
                <a:srgbClr val="9FC3FF"/>
              </a:gs>
              <a:gs pos="35000">
                <a:srgbClr val="BDD5FF"/>
              </a:gs>
              <a:gs pos="100000">
                <a:srgbClr val="E4EEFF"/>
              </a:gs>
            </a:gsLst>
            <a:lin ang="16200038" scaled="0"/>
          </a:gradFill>
          <a:ln w="9525" cap="flat" cmpd="sng">
            <a:solidFill>
              <a:srgbClr val="4A7DBA"/>
            </a:solidFill>
            <a:prstDash val="solid"/>
            <a:round/>
            <a:headEnd type="none" w="sm" len="sm"/>
            <a:tailEnd type="none" w="sm" len="sm"/>
          </a:ln>
          <a:effectLst>
            <a:outerShdw blurRad="40000" dist="20000" dir="5400000" rotWithShape="0">
              <a:srgbClr val="000000">
                <a:alpha val="36860"/>
              </a:srgbClr>
            </a:outerShdw>
          </a:effectLst>
        </p:spPr>
        <p:txBody>
          <a:bodyPr spcFirstLastPara="1" wrap="square" lIns="91425" tIns="45700" rIns="91425" bIns="45700" anchor="ctr" anchorCtr="0">
            <a:noAutofit/>
          </a:bodyPr>
          <a:lstStyle/>
          <a:p>
            <a:pPr marL="0" lvl="0" indent="0" algn="ctr" rtl="0">
              <a:spcBef>
                <a:spcPts val="0"/>
              </a:spcBef>
              <a:spcAft>
                <a:spcPts val="0"/>
              </a:spcAft>
              <a:buNone/>
            </a:pPr>
            <a:r>
              <a:rPr lang="en-GB" sz="3400">
                <a:latin typeface="Comic Sans MS"/>
                <a:ea typeface="Comic Sans MS"/>
                <a:cs typeface="Comic Sans MS"/>
                <a:sym typeface="Comic Sans MS"/>
              </a:rPr>
              <a:t>Your task...</a:t>
            </a:r>
            <a:endParaRPr/>
          </a:p>
        </p:txBody>
      </p:sp>
      <p:pic>
        <p:nvPicPr>
          <p:cNvPr id="137" name="Google Shape;137;gac6998dd9d_0_0"/>
          <p:cNvPicPr preferRelativeResize="0"/>
          <p:nvPr/>
        </p:nvPicPr>
        <p:blipFill rotWithShape="1">
          <a:blip r:embed="rId3">
            <a:alphaModFix/>
          </a:blip>
          <a:srcRect l="20157" t="37335" r="23926" b="12962"/>
          <a:stretch/>
        </p:blipFill>
        <p:spPr>
          <a:xfrm>
            <a:off x="5079653" y="0"/>
            <a:ext cx="3607152" cy="1803576"/>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352</Words>
  <Application>Microsoft Office PowerPoint</Application>
  <PresentationFormat>On-screen Show (4:3)</PresentationFormat>
  <Paragraphs>34</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LO: write a character description  Friday 20th November 2020</vt:lpstr>
      <vt:lpstr>Visualisation</vt:lpstr>
      <vt:lpstr>I can use figurative language to write a character description.  </vt:lpstr>
      <vt:lpstr>I can use figurative language to write a character description.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 write a character description  Friday 20th November 2020</dc:title>
  <dc:creator>Kevin</dc:creator>
  <cp:lastModifiedBy>Tanya Thompson</cp:lastModifiedBy>
  <cp:revision>2</cp:revision>
  <dcterms:created xsi:type="dcterms:W3CDTF">2016-03-15T19:49:46Z</dcterms:created>
  <dcterms:modified xsi:type="dcterms:W3CDTF">2020-11-20T08:12:49Z</dcterms:modified>
</cp:coreProperties>
</file>