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4241154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4241154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42411544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42411544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allaceandgromit.com/films/cracking-contraption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592175"/>
            <a:ext cx="8520600" cy="31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FF0000"/>
                </a:solidFill>
              </a:rPr>
              <a:t>Thursday 19th November</a:t>
            </a:r>
            <a:endParaRPr sz="360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0000FF"/>
                </a:solidFill>
              </a:rPr>
              <a:t>Your first task today is to log into </a:t>
            </a:r>
            <a:r>
              <a:rPr lang="en-GB" sz="3300">
                <a:solidFill>
                  <a:srgbClr val="9900FF"/>
                </a:solidFill>
              </a:rPr>
              <a:t>Purple Mash</a:t>
            </a:r>
            <a:r>
              <a:rPr lang="en-GB" sz="3300">
                <a:solidFill>
                  <a:srgbClr val="0000FF"/>
                </a:solidFill>
              </a:rPr>
              <a:t> and open our class blog. Enjoy watching each other’s animations!</a:t>
            </a:r>
            <a:endParaRPr sz="330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3829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Let’s start with an animation...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2" name="Google Shape;62;p1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3380" t="30494" r="14759" b="13074"/>
          <a:stretch/>
        </p:blipFill>
        <p:spPr>
          <a:xfrm>
            <a:off x="1866375" y="1700263"/>
            <a:ext cx="4720100" cy="232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00FF"/>
                </a:solidFill>
              </a:rPr>
              <a:t>So far this unit you have learned how to…</a:t>
            </a:r>
            <a:endParaRPr sz="26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GB" sz="2600"/>
              <a:t>Draw your own creations using tools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GB" sz="2600"/>
              <a:t>Insert shapes using tools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GB" sz="2600"/>
              <a:t>Use the onion skinning function to animate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GB" sz="2600"/>
              <a:t>Add a background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GB" sz="2600"/>
              <a:t>Add sounds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GB" sz="2600"/>
              <a:t>Save and/or share your animation</a:t>
            </a:r>
            <a:endParaRPr sz="260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9" name="Google Shape;69;p15"/>
          <p:cNvSpPr/>
          <p:nvPr/>
        </p:nvSpPr>
        <p:spPr>
          <a:xfrm>
            <a:off x="5959175" y="2980500"/>
            <a:ext cx="2963700" cy="15885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FF0000"/>
                </a:solidFill>
              </a:rPr>
              <a:t>In today’s lesson you will use the skills you have learned so far to create your very own animation. Save and share your finished animation. </a:t>
            </a:r>
            <a:endParaRPr sz="16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On-screen Show (16:9)</PresentationFormat>
  <Paragraphs>13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Simple Light</vt:lpstr>
      <vt:lpstr>Thursday 19th November  Your first task today is to log into Purple Mash and open our class blog. Enjoy watching each other’s animations! </vt:lpstr>
      <vt:lpstr>Let’s start with an animation...</vt:lpstr>
      <vt:lpstr>So far this unit you have learned how to…  Draw your own creations using tools Insert shapes using tools Use the onion skinning function to animate Add a background Add sounds Save and/or share your animation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Thursday 19th November  Your first task today is to log into Purple Mash and open our class blog. Enjoy watching each other’s animations! </dc:title>
  <dc:creator>Louise Richardson</dc:creator>
  <cp:lastModifiedBy>Louise Richardson</cp:lastModifiedBy>
  <cp:revision>1</cp:revision>
  <dcterms:modified xsi:type="dcterms:W3CDTF">2020-11-18T19:33:12Z</dcterms:modified>
</cp:coreProperties>
</file>