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3"/>
  </p:notesMasterIdLst>
  <p:sldIdLst>
    <p:sldId id="273" r:id="rId2"/>
    <p:sldId id="274" r:id="rId3"/>
    <p:sldId id="296" r:id="rId4"/>
    <p:sldId id="275" r:id="rId5"/>
    <p:sldId id="276" r:id="rId6"/>
    <p:sldId id="277" r:id="rId7"/>
    <p:sldId id="278" r:id="rId8"/>
    <p:sldId id="279" r:id="rId9"/>
    <p:sldId id="280" r:id="rId10"/>
    <p:sldId id="297" r:id="rId11"/>
    <p:sldId id="298" r:id="rId12"/>
  </p:sldIdLst>
  <p:sldSz cx="9144000" cy="5143500" type="screen16x9"/>
  <p:notesSz cx="6858000" cy="9144000"/>
  <p:embeddedFontLst>
    <p:embeddedFont>
      <p:font typeface="Amatic SC" pitchFamily="2" charset="-79"/>
      <p:regular r:id="rId14"/>
      <p:bold r:id="rId15"/>
    </p:embeddedFont>
    <p:embeddedFont>
      <p:font typeface="Comic Sans MS" panose="030F0902030302020204" pitchFamily="66" charset="0"/>
      <p:regular r:id="rId16"/>
    </p:embeddedFont>
    <p:embeddedFont>
      <p:font typeface="Source Code Pro" panose="020B0509030403020204" pitchFamily="49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2" roundtripDataSignature="AMtx7mhk6ao6RbbLYQ5n6eGXhIfp2XKtF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26"/>
  </p:normalViewPr>
  <p:slideViewPr>
    <p:cSldViewPr snapToGrid="0">
      <p:cViewPr varScale="1">
        <p:scale>
          <a:sx n="160" d="100"/>
          <a:sy n="160" d="100"/>
        </p:scale>
        <p:origin x="240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52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5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541b9d4adb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5" name="Google Shape;155;g541b9d4adb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a68eb9903c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1" name="Google Shape;161;ga68eb9903c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65ad3325ee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8" name="Google Shape;168;g65ad3325ee_0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a68eb9903c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" name="Google Shape;173;ga68eb9903c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a68eb9903c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8" name="Google Shape;178;ga68eb9903c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65ad3325ee_0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3" name="Google Shape;183;g65ad3325ee_0_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65ad3325ee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3" name="Google Shape;193;g65ad3325ee_0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a695a3e87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a695a3e87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9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29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endParaRPr/>
          </a:p>
        </p:txBody>
      </p:sp>
      <p:sp>
        <p:nvSpPr>
          <p:cNvPr id="12" name="Google Shape;12;p29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8"/>
          <p:cNvSpPr txBox="1">
            <a:spLocks noGrp="1"/>
          </p:cNvSpPr>
          <p:nvPr>
            <p:ph type="title" hasCustomPrompt="1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38"/>
          <p:cNvSpPr txBox="1">
            <a:spLocks noGrp="1"/>
          </p:cNvSpPr>
          <p:nvPr>
            <p:ph type="body" idx="1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49" name="Google Shape;49;p3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0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0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" name="Google Shape;17;p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1"/>
          <p:cNvSpPr txBox="1">
            <a:spLocks noGrp="1"/>
          </p:cNvSpPr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0" name="Google Shape;20;p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2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2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32"/>
          <p:cNvSpPr txBox="1">
            <a:spLocks noGrp="1"/>
          </p:cNvSpPr>
          <p:nvPr>
            <p:ph type="body" idx="2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3"/>
          <p:cNvSpPr txBox="1">
            <a:spLocks noGrp="1"/>
          </p:cNvSpPr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28" name="Google Shape;28;p3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4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31" name="Google Shape;31;p34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4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5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6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8" name="Google Shape;38;p36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9" name="Google Shape;39;p36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40" name="Google Shape;40;p36"/>
          <p:cNvSpPr txBox="1">
            <a:spLocks noGrp="1"/>
          </p:cNvSpPr>
          <p:nvPr>
            <p:ph type="subTitle" idx="1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1" name="Google Shape;41;p36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>
            <a:endParaRPr/>
          </a:p>
        </p:txBody>
      </p:sp>
      <p:sp>
        <p:nvSpPr>
          <p:cNvPr id="42" name="Google Shape;42;p3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7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sz="2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>
            <a:endParaRPr/>
          </a:p>
        </p:txBody>
      </p:sp>
      <p:sp>
        <p:nvSpPr>
          <p:cNvPr id="45" name="Google Shape;45;p3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beach-day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8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28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8" name="Google Shape;8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vimeo.com/475444169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541b9d4adb_0_59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</a:pPr>
            <a:r>
              <a:rPr lang="en-GB"/>
              <a:t>Wednesday 18th November</a:t>
            </a:r>
            <a:endParaRPr/>
          </a:p>
        </p:txBody>
      </p:sp>
      <p:sp>
        <p:nvSpPr>
          <p:cNvPr id="158" name="Google Shape;158;g541b9d4adb_0_59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-GB"/>
              <a:t>Maths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7F8CDBF-2A4F-E448-BABD-575C03533F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729" y="0"/>
            <a:ext cx="728054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8449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F9FC4D6-F759-064D-AD72-A184CB9448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14" y="0"/>
            <a:ext cx="777697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6845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a68eb9903c_0_51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-GB"/>
              <a:t>What are we learning?</a:t>
            </a:r>
            <a:endParaRPr/>
          </a:p>
        </p:txBody>
      </p:sp>
      <p:sp>
        <p:nvSpPr>
          <p:cNvPr id="164" name="Google Shape;164;ga68eb9903c_0_51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endParaRPr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endParaRPr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endParaRPr>
              <a:solidFill>
                <a:srgbClr val="FF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en-GB">
                <a:solidFill>
                  <a:srgbClr val="FF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I can multiply by 3.</a:t>
            </a:r>
            <a:endParaRPr>
              <a:solidFill>
                <a:srgbClr val="FF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endParaRPr/>
          </a:p>
        </p:txBody>
      </p:sp>
      <p:pic>
        <p:nvPicPr>
          <p:cNvPr id="165" name="Google Shape;165;ga68eb9903c_0_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5900" y="1093850"/>
            <a:ext cx="8400698" cy="1652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48C4A7-1BAA-C542-ADE2-B14560F2A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Watch the video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FA2AC5-48C4-AF4B-8EF8-B61199BB75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https://vimeo.com/475444169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92171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g65ad3325ee_0_9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35200" y="78775"/>
            <a:ext cx="4770443" cy="5064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ga68eb9903c_0_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4875" y="298575"/>
            <a:ext cx="7334250" cy="4400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ga68eb9903c_0_6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57725" y="154250"/>
            <a:ext cx="5443725" cy="4503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g65ad3325ee_0_101"/>
          <p:cNvPicPr preferRelativeResize="0"/>
          <p:nvPr/>
        </p:nvPicPr>
        <p:blipFill rotWithShape="1">
          <a:blip r:embed="rId3">
            <a:alphaModFix/>
          </a:blip>
          <a:srcRect b="45492"/>
          <a:stretch/>
        </p:blipFill>
        <p:spPr>
          <a:xfrm>
            <a:off x="177700" y="91525"/>
            <a:ext cx="3818924" cy="2480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g65ad3325ee_0_10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88675" y="524875"/>
            <a:ext cx="3229975" cy="4040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g65ad3325ee_0_101"/>
          <p:cNvPicPr preferRelativeResize="0"/>
          <p:nvPr/>
        </p:nvPicPr>
        <p:blipFill rotWithShape="1">
          <a:blip r:embed="rId3">
            <a:alphaModFix/>
          </a:blip>
          <a:srcRect t="53455"/>
          <a:stretch/>
        </p:blipFill>
        <p:spPr>
          <a:xfrm>
            <a:off x="421400" y="2810149"/>
            <a:ext cx="4061050" cy="2252174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g65ad3325ee_0_101"/>
          <p:cNvSpPr/>
          <p:nvPr/>
        </p:nvSpPr>
        <p:spPr>
          <a:xfrm>
            <a:off x="162325" y="40575"/>
            <a:ext cx="3956400" cy="24801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g65ad3325ee_0_101"/>
          <p:cNvSpPr/>
          <p:nvPr/>
        </p:nvSpPr>
        <p:spPr>
          <a:xfrm>
            <a:off x="344925" y="2749275"/>
            <a:ext cx="4227000" cy="2313000"/>
          </a:xfrm>
          <a:prstGeom prst="rect">
            <a:avLst/>
          </a:prstGeom>
          <a:noFill/>
          <a:ln w="952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g65ad3325ee_0_101"/>
          <p:cNvSpPr/>
          <p:nvPr/>
        </p:nvSpPr>
        <p:spPr>
          <a:xfrm>
            <a:off x="5407275" y="497100"/>
            <a:ext cx="3276900" cy="4098600"/>
          </a:xfrm>
          <a:prstGeom prst="rect">
            <a:avLst/>
          </a:prstGeom>
          <a:noFill/>
          <a:ln w="9525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g65ad3325ee_0_113"/>
          <p:cNvPicPr preferRelativeResize="0"/>
          <p:nvPr/>
        </p:nvPicPr>
        <p:blipFill rotWithShape="1">
          <a:blip r:embed="rId3">
            <a:alphaModFix/>
          </a:blip>
          <a:srcRect b="27714"/>
          <a:stretch/>
        </p:blipFill>
        <p:spPr>
          <a:xfrm>
            <a:off x="1214750" y="425875"/>
            <a:ext cx="4887450" cy="3874650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g65ad3325ee_0_113"/>
          <p:cNvSpPr/>
          <p:nvPr/>
        </p:nvSpPr>
        <p:spPr>
          <a:xfrm>
            <a:off x="1112325" y="312950"/>
            <a:ext cx="4887600" cy="40374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Google Shape;201;ga695a3e878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7848600" cy="2419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ga695a3e878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775" y="2724150"/>
            <a:ext cx="6057900" cy="1924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25</Words>
  <Application>Microsoft Macintosh PowerPoint</Application>
  <PresentationFormat>On-screen Show (16:9)</PresentationFormat>
  <Paragraphs>10</Paragraphs>
  <Slides>11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Source Code Pro</vt:lpstr>
      <vt:lpstr>Arial</vt:lpstr>
      <vt:lpstr>Amatic SC</vt:lpstr>
      <vt:lpstr>Comic Sans MS</vt:lpstr>
      <vt:lpstr>Beach Day</vt:lpstr>
      <vt:lpstr>Wednesday 18th November</vt:lpstr>
      <vt:lpstr>What are we learning?</vt:lpstr>
      <vt:lpstr>Watch the video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Wednesday 18th November</dc:title>
  <cp:lastModifiedBy>zac fluen</cp:lastModifiedBy>
  <cp:revision>2</cp:revision>
  <dcterms:modified xsi:type="dcterms:W3CDTF">2020-11-17T18:28:18Z</dcterms:modified>
</cp:coreProperties>
</file>