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8" r:id="rId4"/>
    <p:sldId id="264" r:id="rId5"/>
    <p:sldId id="269" r:id="rId6"/>
    <p:sldId id="270" r:id="rId7"/>
    <p:sldId id="271" r:id="rId8"/>
    <p:sldId id="272" r:id="rId9"/>
    <p:sldId id="273" r:id="rId10"/>
    <p:sldId id="274" r:id="rId11"/>
    <p:sldId id="275" r:id="rId1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hAJMT+VwCPEYYshfSJW7aVbIYU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12392-BF29-42C1-A44D-5246BD35A199}" v="9" dt="2020-11-30T20:27:08.547"/>
  </p1510:revLst>
</p1510:revInfo>
</file>

<file path=ppt/tableStyles.xml><?xml version="1.0" encoding="utf-8"?>
<a:tblStyleLst xmlns:a="http://schemas.openxmlformats.org/drawingml/2006/main" def="{9C6057CF-BA1B-4D84-8D92-9F87B426C0E4}">
  <a:tblStyle styleId="{9C6057CF-BA1B-4D84-8D92-9F87B426C0E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ie O'Reilly" userId="dbfc772c13f700ca" providerId="LiveId" clId="{DC637E49-59D7-4268-A83A-744664485C9C}"/>
    <pc:docChg chg="undo custSel addSld delSld modSld">
      <pc:chgData name="Frankie O'Reilly" userId="dbfc772c13f700ca" providerId="LiveId" clId="{DC637E49-59D7-4268-A83A-744664485C9C}" dt="2020-11-29T20:29:30.816" v="412" actId="1076"/>
      <pc:docMkLst>
        <pc:docMk/>
      </pc:docMkLst>
      <pc:sldChg chg="modSp mod">
        <pc:chgData name="Frankie O'Reilly" userId="dbfc772c13f700ca" providerId="LiveId" clId="{DC637E49-59D7-4268-A83A-744664485C9C}" dt="2020-11-29T20:15:32.155" v="102" actId="20577"/>
        <pc:sldMkLst>
          <pc:docMk/>
          <pc:sldMk cId="0" sldId="256"/>
        </pc:sldMkLst>
        <pc:spChg chg="mod">
          <ac:chgData name="Frankie O'Reilly" userId="dbfc772c13f700ca" providerId="LiveId" clId="{DC637E49-59D7-4268-A83A-744664485C9C}" dt="2020-11-29T20:15:32.155" v="102" actId="20577"/>
          <ac:spMkLst>
            <pc:docMk/>
            <pc:sldMk cId="0" sldId="256"/>
            <ac:spMk id="85" creationId="{00000000-0000-0000-0000-000000000000}"/>
          </ac:spMkLst>
        </pc:spChg>
      </pc:sldChg>
      <pc:sldChg chg="del">
        <pc:chgData name="Frankie O'Reilly" userId="dbfc772c13f700ca" providerId="LiveId" clId="{DC637E49-59D7-4268-A83A-744664485C9C}" dt="2020-11-28T19:03:39.086" v="0" actId="47"/>
        <pc:sldMkLst>
          <pc:docMk/>
          <pc:sldMk cId="0" sldId="257"/>
        </pc:sldMkLst>
      </pc:sldChg>
      <pc:sldChg chg="new del">
        <pc:chgData name="Frankie O'Reilly" userId="dbfc772c13f700ca" providerId="LiveId" clId="{DC637E49-59D7-4268-A83A-744664485C9C}" dt="2020-11-29T20:15:38.200" v="103" actId="47"/>
        <pc:sldMkLst>
          <pc:docMk/>
          <pc:sldMk cId="533985700" sldId="257"/>
        </pc:sldMkLst>
      </pc:sldChg>
      <pc:sldChg chg="add del">
        <pc:chgData name="Frankie O'Reilly" userId="dbfc772c13f700ca" providerId="LiveId" clId="{DC637E49-59D7-4268-A83A-744664485C9C}" dt="2020-11-28T19:03:58.896" v="14"/>
        <pc:sldMkLst>
          <pc:docMk/>
          <pc:sldMk cId="3800422067" sldId="257"/>
        </pc:sldMkLst>
      </pc:sldChg>
      <pc:sldChg chg="add del">
        <pc:chgData name="Frankie O'Reilly" userId="dbfc772c13f700ca" providerId="LiveId" clId="{DC637E49-59D7-4268-A83A-744664485C9C}" dt="2020-11-29T20:14:32.531" v="58"/>
        <pc:sldMkLst>
          <pc:docMk/>
          <pc:sldMk cId="0" sldId="258"/>
        </pc:sldMkLst>
      </pc:sldChg>
      <pc:sldChg chg="add del">
        <pc:chgData name="Frankie O'Reilly" userId="dbfc772c13f700ca" providerId="LiveId" clId="{DC637E49-59D7-4268-A83A-744664485C9C}" dt="2020-11-28T19:03:58.739" v="13"/>
        <pc:sldMkLst>
          <pc:docMk/>
          <pc:sldMk cId="854216191" sldId="258"/>
        </pc:sldMkLst>
      </pc:sldChg>
      <pc:sldChg chg="add del">
        <pc:chgData name="Frankie O'Reilly" userId="dbfc772c13f700ca" providerId="LiveId" clId="{DC637E49-59D7-4268-A83A-744664485C9C}" dt="2020-11-29T20:14:32.531" v="58"/>
        <pc:sldMkLst>
          <pc:docMk/>
          <pc:sldMk cId="0" sldId="259"/>
        </pc:sldMkLst>
      </pc:sldChg>
      <pc:sldChg chg="add del">
        <pc:chgData name="Frankie O'Reilly" userId="dbfc772c13f700ca" providerId="LiveId" clId="{DC637E49-59D7-4268-A83A-744664485C9C}" dt="2020-11-29T20:14:32.531" v="58"/>
        <pc:sldMkLst>
          <pc:docMk/>
          <pc:sldMk cId="0" sldId="260"/>
        </pc:sldMkLst>
      </pc:sldChg>
      <pc:sldChg chg="add del">
        <pc:chgData name="Frankie O'Reilly" userId="dbfc772c13f700ca" providerId="LiveId" clId="{DC637E49-59D7-4268-A83A-744664485C9C}" dt="2020-11-29T20:14:32.531" v="58"/>
        <pc:sldMkLst>
          <pc:docMk/>
          <pc:sldMk cId="0" sldId="261"/>
        </pc:sldMkLst>
      </pc:sldChg>
      <pc:sldChg chg="add del">
        <pc:chgData name="Frankie O'Reilly" userId="dbfc772c13f700ca" providerId="LiveId" clId="{DC637E49-59D7-4268-A83A-744664485C9C}" dt="2020-11-29T20:14:32.531" v="58"/>
        <pc:sldMkLst>
          <pc:docMk/>
          <pc:sldMk cId="0" sldId="262"/>
        </pc:sldMkLst>
      </pc:sldChg>
      <pc:sldChg chg="add del">
        <pc:chgData name="Frankie O'Reilly" userId="dbfc772c13f700ca" providerId="LiveId" clId="{DC637E49-59D7-4268-A83A-744664485C9C}" dt="2020-11-29T20:14:32.531" v="58"/>
        <pc:sldMkLst>
          <pc:docMk/>
          <pc:sldMk cId="0" sldId="263"/>
        </pc:sldMkLst>
      </pc:sldChg>
      <pc:sldChg chg="addSp modSp add del mod">
        <pc:chgData name="Frankie O'Reilly" userId="dbfc772c13f700ca" providerId="LiveId" clId="{DC637E49-59D7-4268-A83A-744664485C9C}" dt="2020-11-29T20:29:30.816" v="412" actId="1076"/>
        <pc:sldMkLst>
          <pc:docMk/>
          <pc:sldMk cId="0" sldId="264"/>
        </pc:sldMkLst>
        <pc:picChg chg="add mod modCrop">
          <ac:chgData name="Frankie O'Reilly" userId="dbfc772c13f700ca" providerId="LiveId" clId="{DC637E49-59D7-4268-A83A-744664485C9C}" dt="2020-11-29T20:29:30.816" v="412" actId="1076"/>
          <ac:picMkLst>
            <pc:docMk/>
            <pc:sldMk cId="0" sldId="264"/>
            <ac:picMk id="4" creationId="{88B481EC-7480-4811-80BC-6EB60C8A5DF7}"/>
          </ac:picMkLst>
        </pc:picChg>
      </pc:sldChg>
      <pc:sldChg chg="addSp modSp add mod">
        <pc:chgData name="Frankie O'Reilly" userId="dbfc772c13f700ca" providerId="LiveId" clId="{DC637E49-59D7-4268-A83A-744664485C9C}" dt="2020-11-29T20:25:35.990" v="365" actId="1076"/>
        <pc:sldMkLst>
          <pc:docMk/>
          <pc:sldMk cId="4115741584" sldId="265"/>
        </pc:sldMkLst>
        <pc:spChg chg="mod">
          <ac:chgData name="Frankie O'Reilly" userId="dbfc772c13f700ca" providerId="LiveId" clId="{DC637E49-59D7-4268-A83A-744664485C9C}" dt="2020-11-29T20:19:21.942" v="246" actId="1076"/>
          <ac:spMkLst>
            <pc:docMk/>
            <pc:sldMk cId="4115741584" sldId="265"/>
            <ac:spMk id="2" creationId="{00000000-0000-0000-0000-000000000000}"/>
          </ac:spMkLst>
        </pc:spChg>
        <pc:spChg chg="mod">
          <ac:chgData name="Frankie O'Reilly" userId="dbfc772c13f700ca" providerId="LiveId" clId="{DC637E49-59D7-4268-A83A-744664485C9C}" dt="2020-11-29T20:23:50.062" v="356" actId="404"/>
          <ac:spMkLst>
            <pc:docMk/>
            <pc:sldMk cId="4115741584" sldId="265"/>
            <ac:spMk id="3" creationId="{00000000-0000-0000-0000-000000000000}"/>
          </ac:spMkLst>
        </pc:spChg>
        <pc:spChg chg="add mod">
          <ac:chgData name="Frankie O'Reilly" userId="dbfc772c13f700ca" providerId="LiveId" clId="{DC637E49-59D7-4268-A83A-744664485C9C}" dt="2020-11-29T20:24:13.310" v="361" actId="2085"/>
          <ac:spMkLst>
            <pc:docMk/>
            <pc:sldMk cId="4115741584" sldId="265"/>
            <ac:spMk id="4" creationId="{0CF939F4-F668-4FB6-B82E-6DB54A38A7DC}"/>
          </ac:spMkLst>
        </pc:spChg>
        <pc:picChg chg="add mod">
          <ac:chgData name="Frankie O'Reilly" userId="dbfc772c13f700ca" providerId="LiveId" clId="{DC637E49-59D7-4268-A83A-744664485C9C}" dt="2020-11-29T20:23:39.219" v="354" actId="1076"/>
          <ac:picMkLst>
            <pc:docMk/>
            <pc:sldMk cId="4115741584" sldId="265"/>
            <ac:picMk id="1026" creationId="{E08DA5B1-24F6-4A99-AA4E-03DBC5013339}"/>
          </ac:picMkLst>
        </pc:picChg>
        <pc:picChg chg="add mod">
          <ac:chgData name="Frankie O'Reilly" userId="dbfc772c13f700ca" providerId="LiveId" clId="{DC637E49-59D7-4268-A83A-744664485C9C}" dt="2020-11-29T20:25:35.990" v="365" actId="1076"/>
          <ac:picMkLst>
            <pc:docMk/>
            <pc:sldMk cId="4115741584" sldId="265"/>
            <ac:picMk id="1028" creationId="{37F59884-4500-4C06-84A3-619E5EF6282F}"/>
          </ac:picMkLst>
        </pc:picChg>
      </pc:sldChg>
      <pc:sldChg chg="add del">
        <pc:chgData name="Frankie O'Reilly" userId="dbfc772c13f700ca" providerId="LiveId" clId="{DC637E49-59D7-4268-A83A-744664485C9C}" dt="2020-11-29T20:27:38.906" v="406" actId="47"/>
        <pc:sldMkLst>
          <pc:docMk/>
          <pc:sldMk cId="0" sldId="266"/>
        </pc:sldMkLst>
      </pc:sldChg>
      <pc:sldChg chg="modSp new mod">
        <pc:chgData name="Frankie O'Reilly" userId="dbfc772c13f700ca" providerId="LiveId" clId="{DC637E49-59D7-4268-A83A-744664485C9C}" dt="2020-11-29T20:19:00.440" v="243" actId="13822"/>
        <pc:sldMkLst>
          <pc:docMk/>
          <pc:sldMk cId="601819181" sldId="267"/>
        </pc:sldMkLst>
        <pc:spChg chg="mod">
          <ac:chgData name="Frankie O'Reilly" userId="dbfc772c13f700ca" providerId="LiveId" clId="{DC637E49-59D7-4268-A83A-744664485C9C}" dt="2020-11-29T20:19:00.440" v="243" actId="13822"/>
          <ac:spMkLst>
            <pc:docMk/>
            <pc:sldMk cId="601819181" sldId="267"/>
            <ac:spMk id="2" creationId="{426400BA-03D7-4FE4-A890-5D9E390A2A74}"/>
          </ac:spMkLst>
        </pc:spChg>
        <pc:spChg chg="mod">
          <ac:chgData name="Frankie O'Reilly" userId="dbfc772c13f700ca" providerId="LiveId" clId="{DC637E49-59D7-4268-A83A-744664485C9C}" dt="2020-11-29T20:18:17.851" v="207" actId="207"/>
          <ac:spMkLst>
            <pc:docMk/>
            <pc:sldMk cId="601819181" sldId="267"/>
            <ac:spMk id="3" creationId="{7392517E-38E9-423B-B67A-80378E25203A}"/>
          </ac:spMkLst>
        </pc:spChg>
        <pc:spChg chg="mod">
          <ac:chgData name="Frankie O'Reilly" userId="dbfc772c13f700ca" providerId="LiveId" clId="{DC637E49-59D7-4268-A83A-744664485C9C}" dt="2020-11-29T20:18:26.213" v="208" actId="207"/>
          <ac:spMkLst>
            <pc:docMk/>
            <pc:sldMk cId="601819181" sldId="267"/>
            <ac:spMk id="4" creationId="{AC5D7568-5790-46C8-9138-BE9358015E9B}"/>
          </ac:spMkLst>
        </pc:spChg>
      </pc:sldChg>
      <pc:sldChg chg="modSp add mod">
        <pc:chgData name="Frankie O'Reilly" userId="dbfc772c13f700ca" providerId="LiveId" clId="{DC637E49-59D7-4268-A83A-744664485C9C}" dt="2020-11-29T20:26:23.596" v="405" actId="404"/>
        <pc:sldMkLst>
          <pc:docMk/>
          <pc:sldMk cId="1901645143" sldId="268"/>
        </pc:sldMkLst>
        <pc:spChg chg="mod">
          <ac:chgData name="Frankie O'Reilly" userId="dbfc772c13f700ca" providerId="LiveId" clId="{DC637E49-59D7-4268-A83A-744664485C9C}" dt="2020-11-29T20:26:23.596" v="405" actId="404"/>
          <ac:spMkLst>
            <pc:docMk/>
            <pc:sldMk cId="1901645143" sldId="268"/>
            <ac:spMk id="2" creationId="{00000000-0000-0000-0000-000000000000}"/>
          </ac:spMkLst>
        </pc:spChg>
      </pc:sldChg>
    </pc:docChg>
  </pc:docChgLst>
  <pc:docChgLst>
    <pc:chgData name="Frankie O'Reilly" userId="dbfc772c13f700ca" providerId="LiveId" clId="{29412392-BF29-42C1-A44D-5246BD35A199}"/>
    <pc:docChg chg="undo custSel mod addSld delSld modSld sldOrd">
      <pc:chgData name="Frankie O'Reilly" userId="dbfc772c13f700ca" providerId="LiveId" clId="{29412392-BF29-42C1-A44D-5246BD35A199}" dt="2020-11-30T20:27:45.978" v="345" actId="14100"/>
      <pc:docMkLst>
        <pc:docMk/>
      </pc:docMkLst>
      <pc:sldChg chg="modSp mod">
        <pc:chgData name="Frankie O'Reilly" userId="dbfc772c13f700ca" providerId="LiveId" clId="{29412392-BF29-42C1-A44D-5246BD35A199}" dt="2020-11-29T20:38:50.545" v="82" actId="20577"/>
        <pc:sldMkLst>
          <pc:docMk/>
          <pc:sldMk cId="0" sldId="256"/>
        </pc:sldMkLst>
        <pc:spChg chg="mod">
          <ac:chgData name="Frankie O'Reilly" userId="dbfc772c13f700ca" providerId="LiveId" clId="{29412392-BF29-42C1-A44D-5246BD35A199}" dt="2020-11-29T20:38:50.545" v="82" actId="20577"/>
          <ac:spMkLst>
            <pc:docMk/>
            <pc:sldMk cId="0" sldId="256"/>
            <ac:spMk id="85" creationId="{00000000-0000-0000-0000-000000000000}"/>
          </ac:spMkLst>
        </pc:spChg>
      </pc:sldChg>
      <pc:sldChg chg="del">
        <pc:chgData name="Frankie O'Reilly" userId="dbfc772c13f700ca" providerId="LiveId" clId="{29412392-BF29-42C1-A44D-5246BD35A199}" dt="2020-11-29T20:40:41.229" v="246" actId="47"/>
        <pc:sldMkLst>
          <pc:docMk/>
          <pc:sldMk cId="0" sldId="258"/>
        </pc:sldMkLst>
      </pc:sldChg>
      <pc:sldChg chg="del">
        <pc:chgData name="Frankie O'Reilly" userId="dbfc772c13f700ca" providerId="LiveId" clId="{29412392-BF29-42C1-A44D-5246BD35A199}" dt="2020-11-29T20:40:41.882" v="247" actId="47"/>
        <pc:sldMkLst>
          <pc:docMk/>
          <pc:sldMk cId="0" sldId="259"/>
        </pc:sldMkLst>
      </pc:sldChg>
      <pc:sldChg chg="del">
        <pc:chgData name="Frankie O'Reilly" userId="dbfc772c13f700ca" providerId="LiveId" clId="{29412392-BF29-42C1-A44D-5246BD35A199}" dt="2020-11-29T20:40:38.931" v="242" actId="47"/>
        <pc:sldMkLst>
          <pc:docMk/>
          <pc:sldMk cId="0" sldId="260"/>
        </pc:sldMkLst>
      </pc:sldChg>
      <pc:sldChg chg="del">
        <pc:chgData name="Frankie O'Reilly" userId="dbfc772c13f700ca" providerId="LiveId" clId="{29412392-BF29-42C1-A44D-5246BD35A199}" dt="2020-11-29T20:40:39.370" v="243" actId="47"/>
        <pc:sldMkLst>
          <pc:docMk/>
          <pc:sldMk cId="0" sldId="261"/>
        </pc:sldMkLst>
      </pc:sldChg>
      <pc:sldChg chg="del">
        <pc:chgData name="Frankie O'Reilly" userId="dbfc772c13f700ca" providerId="LiveId" clId="{29412392-BF29-42C1-A44D-5246BD35A199}" dt="2020-11-29T20:40:39.855" v="244" actId="47"/>
        <pc:sldMkLst>
          <pc:docMk/>
          <pc:sldMk cId="0" sldId="262"/>
        </pc:sldMkLst>
      </pc:sldChg>
      <pc:sldChg chg="del">
        <pc:chgData name="Frankie O'Reilly" userId="dbfc772c13f700ca" providerId="LiveId" clId="{29412392-BF29-42C1-A44D-5246BD35A199}" dt="2020-11-29T20:40:40.401" v="245" actId="47"/>
        <pc:sldMkLst>
          <pc:docMk/>
          <pc:sldMk cId="0" sldId="263"/>
        </pc:sldMkLst>
      </pc:sldChg>
      <pc:sldChg chg="ord">
        <pc:chgData name="Frankie O'Reilly" userId="dbfc772c13f700ca" providerId="LiveId" clId="{29412392-BF29-42C1-A44D-5246BD35A199}" dt="2020-11-29T20:39:04.172" v="84"/>
        <pc:sldMkLst>
          <pc:docMk/>
          <pc:sldMk cId="0" sldId="264"/>
        </pc:sldMkLst>
      </pc:sldChg>
      <pc:sldChg chg="delSp modSp mod">
        <pc:chgData name="Frankie O'Reilly" userId="dbfc772c13f700ca" providerId="LiveId" clId="{29412392-BF29-42C1-A44D-5246BD35A199}" dt="2020-11-29T20:38:06.750" v="52" actId="20577"/>
        <pc:sldMkLst>
          <pc:docMk/>
          <pc:sldMk cId="4115741584" sldId="265"/>
        </pc:sldMkLst>
        <pc:spChg chg="mod">
          <ac:chgData name="Frankie O'Reilly" userId="dbfc772c13f700ca" providerId="LiveId" clId="{29412392-BF29-42C1-A44D-5246BD35A199}" dt="2020-11-29T20:38:06.750" v="52" actId="20577"/>
          <ac:spMkLst>
            <pc:docMk/>
            <pc:sldMk cId="4115741584" sldId="265"/>
            <ac:spMk id="2" creationId="{00000000-0000-0000-0000-000000000000}"/>
          </ac:spMkLst>
        </pc:spChg>
        <pc:spChg chg="del mod">
          <ac:chgData name="Frankie O'Reilly" userId="dbfc772c13f700ca" providerId="LiveId" clId="{29412392-BF29-42C1-A44D-5246BD35A199}" dt="2020-11-29T20:37:52.058" v="12" actId="478"/>
          <ac:spMkLst>
            <pc:docMk/>
            <pc:sldMk cId="4115741584" sldId="265"/>
            <ac:spMk id="3" creationId="{00000000-0000-0000-0000-000000000000}"/>
          </ac:spMkLst>
        </pc:spChg>
      </pc:sldChg>
      <pc:sldChg chg="del">
        <pc:chgData name="Frankie O'Reilly" userId="dbfc772c13f700ca" providerId="LiveId" clId="{29412392-BF29-42C1-A44D-5246BD35A199}" dt="2020-11-29T20:37:31.628" v="0" actId="47"/>
        <pc:sldMkLst>
          <pc:docMk/>
          <pc:sldMk cId="601819181" sldId="267"/>
        </pc:sldMkLst>
      </pc:sldChg>
      <pc:sldChg chg="modSp mod ord">
        <pc:chgData name="Frankie O'Reilly" userId="dbfc772c13f700ca" providerId="LiveId" clId="{29412392-BF29-42C1-A44D-5246BD35A199}" dt="2020-11-29T20:40:09.871" v="241"/>
        <pc:sldMkLst>
          <pc:docMk/>
          <pc:sldMk cId="1901645143" sldId="268"/>
        </pc:sldMkLst>
        <pc:spChg chg="mod">
          <ac:chgData name="Frankie O'Reilly" userId="dbfc772c13f700ca" providerId="LiveId" clId="{29412392-BF29-42C1-A44D-5246BD35A199}" dt="2020-11-29T20:40:04.521" v="239" actId="5793"/>
          <ac:spMkLst>
            <pc:docMk/>
            <pc:sldMk cId="1901645143" sldId="268"/>
            <ac:spMk id="2" creationId="{00000000-0000-0000-0000-000000000000}"/>
          </ac:spMkLst>
        </pc:spChg>
      </pc:sldChg>
      <pc:sldChg chg="addSp delSp modSp new mod setBg">
        <pc:chgData name="Frankie O'Reilly" userId="dbfc772c13f700ca" providerId="LiveId" clId="{29412392-BF29-42C1-A44D-5246BD35A199}" dt="2020-11-30T20:27:45.978" v="345" actId="14100"/>
        <pc:sldMkLst>
          <pc:docMk/>
          <pc:sldMk cId="1702956212" sldId="269"/>
        </pc:sldMkLst>
        <pc:spChg chg="mod ord">
          <ac:chgData name="Frankie O'Reilly" userId="dbfc772c13f700ca" providerId="LiveId" clId="{29412392-BF29-42C1-A44D-5246BD35A199}" dt="2020-11-30T20:27:33.028" v="343" actId="26606"/>
          <ac:spMkLst>
            <pc:docMk/>
            <pc:sldMk cId="1702956212" sldId="269"/>
            <ac:spMk id="2" creationId="{B6A91F82-118A-4D2E-8218-3A991B62D3F6}"/>
          </ac:spMkLst>
        </pc:spChg>
        <pc:spChg chg="add del">
          <ac:chgData name="Frankie O'Reilly" userId="dbfc772c13f700ca" providerId="LiveId" clId="{29412392-BF29-42C1-A44D-5246BD35A199}" dt="2020-11-30T20:27:33.012" v="342" actId="26606"/>
          <ac:spMkLst>
            <pc:docMk/>
            <pc:sldMk cId="1702956212" sldId="269"/>
            <ac:spMk id="9" creationId="{37C89E4B-3C9F-44B9-8B86-D9E3D112D8EC}"/>
          </ac:spMkLst>
        </pc:spChg>
        <pc:spChg chg="add">
          <ac:chgData name="Frankie O'Reilly" userId="dbfc772c13f700ca" providerId="LiveId" clId="{29412392-BF29-42C1-A44D-5246BD35A199}" dt="2020-11-30T20:27:33.028" v="343" actId="26606"/>
          <ac:spMkLst>
            <pc:docMk/>
            <pc:sldMk cId="1702956212" sldId="269"/>
            <ac:spMk id="15" creationId="{D4771268-CB57-404A-9271-370EB28F6090}"/>
          </ac:spMkLst>
        </pc:spChg>
        <pc:picChg chg="add mod">
          <ac:chgData name="Frankie O'Reilly" userId="dbfc772c13f700ca" providerId="LiveId" clId="{29412392-BF29-42C1-A44D-5246BD35A199}" dt="2020-11-30T20:27:45.978" v="345" actId="14100"/>
          <ac:picMkLst>
            <pc:docMk/>
            <pc:sldMk cId="1702956212" sldId="269"/>
            <ac:picMk id="4" creationId="{09BA7403-3E2B-44FE-BC2E-FFB8D51B3FF8}"/>
          </ac:picMkLst>
        </pc:picChg>
        <pc:cxnChg chg="add del">
          <ac:chgData name="Frankie O'Reilly" userId="dbfc772c13f700ca" providerId="LiveId" clId="{29412392-BF29-42C1-A44D-5246BD35A199}" dt="2020-11-30T20:27:33.012" v="342" actId="26606"/>
          <ac:cxnSpMkLst>
            <pc:docMk/>
            <pc:sldMk cId="1702956212" sldId="269"/>
            <ac:cxnSpMk id="11" creationId="{AA2EAA10-076F-46BD-8F0F-B9A2FB77A85C}"/>
          </ac:cxnSpMkLst>
        </pc:cxnChg>
        <pc:cxnChg chg="add del">
          <ac:chgData name="Frankie O'Reilly" userId="dbfc772c13f700ca" providerId="LiveId" clId="{29412392-BF29-42C1-A44D-5246BD35A199}" dt="2020-11-30T20:27:33.012" v="342" actId="26606"/>
          <ac:cxnSpMkLst>
            <pc:docMk/>
            <pc:sldMk cId="1702956212" sldId="269"/>
            <ac:cxnSpMk id="13" creationId="{D891E407-403B-4764-86C9-33A56D3BCAA3}"/>
          </ac:cxnSpMkLst>
        </pc:cxnChg>
      </pc:sldChg>
      <pc:sldChg chg="addSp modSp new mod">
        <pc:chgData name="Frankie O'Reilly" userId="dbfc772c13f700ca" providerId="LiveId" clId="{29412392-BF29-42C1-A44D-5246BD35A199}" dt="2020-11-30T20:24:58.687" v="319" actId="27614"/>
        <pc:sldMkLst>
          <pc:docMk/>
          <pc:sldMk cId="78706219" sldId="270"/>
        </pc:sldMkLst>
        <pc:picChg chg="add mod">
          <ac:chgData name="Frankie O'Reilly" userId="dbfc772c13f700ca" providerId="LiveId" clId="{29412392-BF29-42C1-A44D-5246BD35A199}" dt="2020-11-30T20:24:58.687" v="319" actId="27614"/>
          <ac:picMkLst>
            <pc:docMk/>
            <pc:sldMk cId="78706219" sldId="270"/>
            <ac:picMk id="3" creationId="{F4589EF7-7C9C-41B3-82C8-E2B61DAE457A}"/>
          </ac:picMkLst>
        </pc:picChg>
      </pc:sldChg>
      <pc:sldChg chg="addSp modSp new mod">
        <pc:chgData name="Frankie O'Reilly" userId="dbfc772c13f700ca" providerId="LiveId" clId="{29412392-BF29-42C1-A44D-5246BD35A199}" dt="2020-11-30T20:25:30.787" v="325" actId="962"/>
        <pc:sldMkLst>
          <pc:docMk/>
          <pc:sldMk cId="3054491930" sldId="271"/>
        </pc:sldMkLst>
        <pc:picChg chg="add mod">
          <ac:chgData name="Frankie O'Reilly" userId="dbfc772c13f700ca" providerId="LiveId" clId="{29412392-BF29-42C1-A44D-5246BD35A199}" dt="2020-11-30T20:25:30.615" v="322" actId="27614"/>
          <ac:picMkLst>
            <pc:docMk/>
            <pc:sldMk cId="3054491930" sldId="271"/>
            <ac:picMk id="3" creationId="{90EADABD-AB86-48D9-92D0-99BA00DA87D6}"/>
          </ac:picMkLst>
        </pc:picChg>
        <pc:picChg chg="add mod">
          <ac:chgData name="Frankie O'Reilly" userId="dbfc772c13f700ca" providerId="LiveId" clId="{29412392-BF29-42C1-A44D-5246BD35A199}" dt="2020-11-30T20:25:30.787" v="325" actId="962"/>
          <ac:picMkLst>
            <pc:docMk/>
            <pc:sldMk cId="3054491930" sldId="271"/>
            <ac:picMk id="5" creationId="{B7654650-8727-4C8E-8514-F03852A6010B}"/>
          </ac:picMkLst>
        </pc:picChg>
      </pc:sldChg>
      <pc:sldChg chg="addSp modSp new mod">
        <pc:chgData name="Frankie O'Reilly" userId="dbfc772c13f700ca" providerId="LiveId" clId="{29412392-BF29-42C1-A44D-5246BD35A199}" dt="2020-11-30T20:25:56.009" v="329" actId="27614"/>
        <pc:sldMkLst>
          <pc:docMk/>
          <pc:sldMk cId="1696996181" sldId="272"/>
        </pc:sldMkLst>
        <pc:picChg chg="add mod">
          <ac:chgData name="Frankie O'Reilly" userId="dbfc772c13f700ca" providerId="LiveId" clId="{29412392-BF29-42C1-A44D-5246BD35A199}" dt="2020-11-30T20:25:56.009" v="329" actId="27614"/>
          <ac:picMkLst>
            <pc:docMk/>
            <pc:sldMk cId="1696996181" sldId="272"/>
            <ac:picMk id="3" creationId="{EAA64A61-2CF8-4026-BC5F-32F9F4845062}"/>
          </ac:picMkLst>
        </pc:picChg>
      </pc:sldChg>
      <pc:sldChg chg="addSp modSp new mod">
        <pc:chgData name="Frankie O'Reilly" userId="dbfc772c13f700ca" providerId="LiveId" clId="{29412392-BF29-42C1-A44D-5246BD35A199}" dt="2020-11-30T20:26:31.555" v="335" actId="27614"/>
        <pc:sldMkLst>
          <pc:docMk/>
          <pc:sldMk cId="372321250" sldId="273"/>
        </pc:sldMkLst>
        <pc:picChg chg="add mod">
          <ac:chgData name="Frankie O'Reilly" userId="dbfc772c13f700ca" providerId="LiveId" clId="{29412392-BF29-42C1-A44D-5246BD35A199}" dt="2020-11-30T20:26:15.859" v="332" actId="962"/>
          <ac:picMkLst>
            <pc:docMk/>
            <pc:sldMk cId="372321250" sldId="273"/>
            <ac:picMk id="3" creationId="{0CEC45CC-E309-4D99-A606-039940587EF2}"/>
          </ac:picMkLst>
        </pc:picChg>
        <pc:picChg chg="add mod">
          <ac:chgData name="Frankie O'Reilly" userId="dbfc772c13f700ca" providerId="LiveId" clId="{29412392-BF29-42C1-A44D-5246BD35A199}" dt="2020-11-30T20:26:31.555" v="335" actId="27614"/>
          <ac:picMkLst>
            <pc:docMk/>
            <pc:sldMk cId="372321250" sldId="273"/>
            <ac:picMk id="5" creationId="{EC3B7FC3-CA27-439C-8BC4-6D7E33A27BC9}"/>
          </ac:picMkLst>
        </pc:picChg>
      </pc:sldChg>
      <pc:sldChg chg="addSp modSp new mod">
        <pc:chgData name="Frankie O'Reilly" userId="dbfc772c13f700ca" providerId="LiveId" clId="{29412392-BF29-42C1-A44D-5246BD35A199}" dt="2020-11-30T20:26:56.802" v="338" actId="27614"/>
        <pc:sldMkLst>
          <pc:docMk/>
          <pc:sldMk cId="3765167805" sldId="274"/>
        </pc:sldMkLst>
        <pc:picChg chg="add mod">
          <ac:chgData name="Frankie O'Reilly" userId="dbfc772c13f700ca" providerId="LiveId" clId="{29412392-BF29-42C1-A44D-5246BD35A199}" dt="2020-11-30T20:26:56.802" v="338" actId="27614"/>
          <ac:picMkLst>
            <pc:docMk/>
            <pc:sldMk cId="3765167805" sldId="274"/>
            <ac:picMk id="3" creationId="{73BEEDB5-9304-406F-A13F-1CA8F35E76D0}"/>
          </ac:picMkLst>
        </pc:picChg>
      </pc:sldChg>
      <pc:sldChg chg="addSp modSp new mod">
        <pc:chgData name="Frankie O'Reilly" userId="dbfc772c13f700ca" providerId="LiveId" clId="{29412392-BF29-42C1-A44D-5246BD35A199}" dt="2020-11-30T20:27:14.352" v="340" actId="27614"/>
        <pc:sldMkLst>
          <pc:docMk/>
          <pc:sldMk cId="1682794674" sldId="275"/>
        </pc:sldMkLst>
        <pc:picChg chg="add mod">
          <ac:chgData name="Frankie O'Reilly" userId="dbfc772c13f700ca" providerId="LiveId" clId="{29412392-BF29-42C1-A44D-5246BD35A199}" dt="2020-11-30T20:27:14.352" v="340" actId="27614"/>
          <ac:picMkLst>
            <pc:docMk/>
            <pc:sldMk cId="1682794674" sldId="275"/>
            <ac:picMk id="3" creationId="{4E07B5BD-7C48-4AEE-BE09-7265B200CDF7}"/>
          </ac:picMkLst>
        </pc:picChg>
      </pc:sldChg>
      <pc:sldMasterChg chg="delSldLayout">
        <pc:chgData name="Frankie O'Reilly" userId="dbfc772c13f700ca" providerId="LiveId" clId="{29412392-BF29-42C1-A44D-5246BD35A199}" dt="2020-11-29T20:37:31.628" v="0" actId="47"/>
        <pc:sldMasterMkLst>
          <pc:docMk/>
          <pc:sldMasterMk cId="0" sldId="2147483648"/>
        </pc:sldMasterMkLst>
        <pc:sldLayoutChg chg="del">
          <pc:chgData name="Frankie O'Reilly" userId="dbfc772c13f700ca" providerId="LiveId" clId="{29412392-BF29-42C1-A44D-5246BD35A199}" dt="2020-11-29T20:37:31.628" v="0" actId="47"/>
          <pc:sldLayoutMkLst>
            <pc:docMk/>
            <pc:sldMasterMk cId="0" sldId="2147483648"/>
            <pc:sldLayoutMk cId="0" sldId="214748365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4" descr="http://media1.santabanta.com/full1/Hollywood%20Movies/A%20Christmas%20Carol/a-christmas-carol-2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4"/>
          <p:cNvSpPr txBox="1">
            <a:spLocks noGrp="1"/>
          </p:cNvSpPr>
          <p:nvPr>
            <p:ph type="ctrTitle"/>
          </p:nvPr>
        </p:nvSpPr>
        <p:spPr>
          <a:xfrm>
            <a:off x="683575" y="404675"/>
            <a:ext cx="8219700" cy="2558100"/>
          </a:xfrm>
          <a:prstGeom prst="rect">
            <a:avLst/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LO: to write a character interview </a:t>
            </a:r>
            <a:br>
              <a:rPr lang="en-GB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Tuesday 1</a:t>
            </a:r>
            <a:r>
              <a:rPr lang="en-GB" b="1" u="sng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GB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December 2020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3BEEDB5-9304-406F-A13F-1CA8F35E7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6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E07B5BD-7C48-4AEE-BE09-7265B200C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94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536"/>
            <a:ext cx="8229600" cy="86019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dirty="0"/>
              <a:t>Today we will write-up our interview!</a:t>
            </a:r>
          </a:p>
        </p:txBody>
      </p:sp>
      <p:pic>
        <p:nvPicPr>
          <p:cNvPr id="1026" name="Picture 2" descr="Group of Reporter Journalist Interview Royalty Free Vector">
            <a:extLst>
              <a:ext uri="{FF2B5EF4-FFF2-40B4-BE49-F238E27FC236}">
                <a16:creationId xmlns:a16="http://schemas.microsoft.com/office/drawing/2014/main" id="{E08DA5B1-24F6-4A99-AA4E-03DBC5013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r="1105" b="16401"/>
          <a:stretch/>
        </p:blipFill>
        <p:spPr bwMode="auto">
          <a:xfrm>
            <a:off x="235139" y="1935449"/>
            <a:ext cx="8694409" cy="49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CF939F4-F668-4FB6-B82E-6DB54A38A7DC}"/>
              </a:ext>
            </a:extLst>
          </p:cNvPr>
          <p:cNvSpPr/>
          <p:nvPr/>
        </p:nvSpPr>
        <p:spPr>
          <a:xfrm>
            <a:off x="2073898" y="1772239"/>
            <a:ext cx="4892510" cy="25664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8" name="Picture 4" descr="Stage preview: Broadway star steps into role of Scrooge in CLO's 'A Musical  Christmas Carol' | Pittsburgh Post-Gazette">
            <a:extLst>
              <a:ext uri="{FF2B5EF4-FFF2-40B4-BE49-F238E27FC236}">
                <a16:creationId xmlns:a16="http://schemas.microsoft.com/office/drawing/2014/main" id="{37F59884-4500-4C06-84A3-619E5EF62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18" y="1706251"/>
            <a:ext cx="4324790" cy="3023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41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536"/>
            <a:ext cx="8229600" cy="86019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400" dirty="0"/>
              <a:t>Think back to the questions we composed in yesterday’s lesson and the answers that Scrooge gave…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328592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/>
              <a:t>Mr.</a:t>
            </a:r>
            <a:r>
              <a:rPr lang="en-GB" dirty="0"/>
              <a:t> Scrooge, what made you so bitter? </a:t>
            </a:r>
          </a:p>
          <a:p>
            <a:r>
              <a:rPr lang="en-GB" dirty="0"/>
              <a:t>How did you feel when you saw Marley’s face in your door knocker?</a:t>
            </a:r>
          </a:p>
          <a:p>
            <a:r>
              <a:rPr lang="en-GB" dirty="0"/>
              <a:t>What was it about Master </a:t>
            </a:r>
            <a:r>
              <a:rPr lang="en-GB" dirty="0" err="1"/>
              <a:t>Fezziwig</a:t>
            </a:r>
            <a:r>
              <a:rPr lang="en-GB" dirty="0"/>
              <a:t> that made him a good employer?</a:t>
            </a:r>
          </a:p>
          <a:p>
            <a:r>
              <a:rPr lang="en-GB" dirty="0"/>
              <a:t>What sort of employer do you think you’ve been to Bob </a:t>
            </a:r>
            <a:r>
              <a:rPr lang="en-GB" dirty="0" err="1"/>
              <a:t>Cratchit</a:t>
            </a:r>
            <a:r>
              <a:rPr lang="en-GB" dirty="0"/>
              <a:t>? </a:t>
            </a:r>
          </a:p>
          <a:p>
            <a:r>
              <a:rPr lang="en-GB" dirty="0"/>
              <a:t>Do you have any regrets after what the Ghost of Christmas Past revealed to you?</a:t>
            </a:r>
          </a:p>
          <a:p>
            <a:r>
              <a:rPr lang="en-GB" dirty="0"/>
              <a:t>How did you feel when your unloving father sent you away to boarding school?</a:t>
            </a:r>
          </a:p>
          <a:p>
            <a:r>
              <a:rPr lang="en-GB" dirty="0"/>
              <a:t>So far, what has frightened you the most about being visited by the ghosts?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64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476672"/>
            <a:ext cx="631844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https://prezi.com/jugfiin01ouf/character-interview-of-scrooge/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481EC-7480-4811-80BC-6EB60C8A5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16507" r="15550" b="17881"/>
          <a:stretch/>
        </p:blipFill>
        <p:spPr>
          <a:xfrm>
            <a:off x="203798" y="1338607"/>
            <a:ext cx="8736403" cy="46662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91F82-118A-4D2E-8218-3A991B62D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GB" sz="2900">
                <a:solidFill>
                  <a:srgbClr val="FFFFFF"/>
                </a:solidFill>
              </a:rPr>
              <a:t>A good example… what makes it successful?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A7403-3E2B-44FE-BC2E-FFB8D51B3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08169" y="890833"/>
            <a:ext cx="7126664" cy="534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56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4589EF7-7C9C-41B3-82C8-E2B61DAE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6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0EADABD-AB86-48D9-92D0-99BA00DA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B7654650-8727-4C8E-8514-F03852A6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9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AA64A61-2CF8-4026-BC5F-32F9F4845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96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CEC45CC-E309-4D99-A606-039940587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C3B7FC3-CA27-439C-8BC4-6D7E33A2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1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152</Words>
  <Application>Microsoft Office PowerPoint</Application>
  <PresentationFormat>On-screen Show (4:3)</PresentationFormat>
  <Paragraphs>12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LO: to write a character interview  Tuesday 1st December 2020</vt:lpstr>
      <vt:lpstr>Today we will write-up our interview!</vt:lpstr>
      <vt:lpstr>Think back to the questions we composed in yesterday’s lesson and the answers that Scrooge gave…</vt:lpstr>
      <vt:lpstr>PowerPoint Presentation</vt:lpstr>
      <vt:lpstr>A good example… what makes it successful?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LO: apostrophes for omission and possession  Wednesday 25th November 2020</dc:title>
  <dc:creator>Kevin</dc:creator>
  <cp:lastModifiedBy>Frankie O'Reilly</cp:lastModifiedBy>
  <cp:revision>1</cp:revision>
  <dcterms:created xsi:type="dcterms:W3CDTF">2016-03-15T19:49:46Z</dcterms:created>
  <dcterms:modified xsi:type="dcterms:W3CDTF">2020-11-30T20:28:13Z</dcterms:modified>
</cp:coreProperties>
</file>